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9828" y="304800"/>
            <a:ext cx="69289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Первая тема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«Улицы и </a:t>
            </a:r>
          </a:p>
          <a:p>
            <a:pPr algn="ctr"/>
            <a:r>
              <a:rPr lang="ru-RU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движение 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населенном пункте»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Правила\2 001.jpg"/>
          <p:cNvPicPr>
            <a:picLocks noChangeAspect="1" noChangeArrowheads="1"/>
          </p:cNvPicPr>
          <p:nvPr/>
        </p:nvPicPr>
        <p:blipFill>
          <a:blip r:embed="rId2" cstate="print"/>
          <a:srcRect l="3763" t="62912" r="8098" b="26154"/>
          <a:stretch>
            <a:fillRect/>
          </a:stretch>
        </p:blipFill>
        <p:spPr bwMode="auto">
          <a:xfrm>
            <a:off x="0" y="1447800"/>
            <a:ext cx="8873836" cy="182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Елена\Desktop\Правила\2 001.jpg"/>
          <p:cNvPicPr>
            <a:picLocks noChangeAspect="1" noChangeArrowheads="1"/>
          </p:cNvPicPr>
          <p:nvPr/>
        </p:nvPicPr>
        <p:blipFill>
          <a:blip r:embed="rId2" cstate="print"/>
          <a:srcRect l="6653" t="74840" r="8098" b="7268"/>
          <a:stretch>
            <a:fillRect/>
          </a:stretch>
        </p:blipFill>
        <p:spPr bwMode="auto">
          <a:xfrm>
            <a:off x="0" y="1066800"/>
            <a:ext cx="9144000" cy="3124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Правила\3 001.jpg"/>
          <p:cNvPicPr>
            <a:picLocks noChangeAspect="1" noChangeArrowheads="1"/>
          </p:cNvPicPr>
          <p:nvPr/>
        </p:nvPicPr>
        <p:blipFill>
          <a:blip r:embed="rId2" cstate="print"/>
          <a:srcRect l="5780" t="10073" r="7526" b="67765"/>
          <a:stretch>
            <a:fillRect/>
          </a:stretch>
        </p:blipFill>
        <p:spPr bwMode="auto">
          <a:xfrm>
            <a:off x="0" y="1219200"/>
            <a:ext cx="9144000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0" y="30480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№3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9000" y="49530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Правила\3 001.jpg"/>
          <p:cNvPicPr>
            <a:picLocks noChangeAspect="1" noChangeArrowheads="1"/>
          </p:cNvPicPr>
          <p:nvPr/>
        </p:nvPicPr>
        <p:blipFill>
          <a:blip r:embed="rId2" cstate="print"/>
          <a:srcRect l="6653" t="31857" r="21730" b="58070"/>
          <a:stretch>
            <a:fillRect/>
          </a:stretch>
        </p:blipFill>
        <p:spPr bwMode="auto">
          <a:xfrm>
            <a:off x="152400" y="1676400"/>
            <a:ext cx="8839200" cy="1752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648200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Правила\3 001.jpg"/>
          <p:cNvPicPr>
            <a:picLocks noChangeAspect="1" noChangeArrowheads="1"/>
          </p:cNvPicPr>
          <p:nvPr/>
        </p:nvPicPr>
        <p:blipFill>
          <a:blip r:embed="rId2" cstate="print"/>
          <a:srcRect l="3763" t="41931" r="9542" b="41952"/>
          <a:stretch>
            <a:fillRect/>
          </a:stretch>
        </p:blipFill>
        <p:spPr bwMode="auto">
          <a:xfrm>
            <a:off x="0" y="1524000"/>
            <a:ext cx="9144000" cy="243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96200" y="1524000"/>
            <a:ext cx="1447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86600" y="4572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Правила\3 001.jpg"/>
          <p:cNvPicPr>
            <a:picLocks noChangeAspect="1" noChangeArrowheads="1"/>
          </p:cNvPicPr>
          <p:nvPr/>
        </p:nvPicPr>
        <p:blipFill>
          <a:blip r:embed="rId2" cstate="print"/>
          <a:srcRect l="6653" t="58048" r="8098" b="24827"/>
          <a:stretch>
            <a:fillRect/>
          </a:stretch>
        </p:blipFill>
        <p:spPr bwMode="auto">
          <a:xfrm>
            <a:off x="0" y="1295400"/>
            <a:ext cx="8991600" cy="2590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239000" y="4876800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Правила\3 001.jpg"/>
          <p:cNvPicPr>
            <a:picLocks noChangeAspect="1" noChangeArrowheads="1"/>
          </p:cNvPicPr>
          <p:nvPr/>
        </p:nvPicPr>
        <p:blipFill>
          <a:blip r:embed="rId2" cstate="print"/>
          <a:srcRect l="5208" t="75173" r="8098" b="6695"/>
          <a:stretch>
            <a:fillRect/>
          </a:stretch>
        </p:blipFill>
        <p:spPr bwMode="auto">
          <a:xfrm>
            <a:off x="0" y="1371600"/>
            <a:ext cx="9144000" cy="2743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10400" y="4800600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Правила\4 001.jpg"/>
          <p:cNvPicPr>
            <a:picLocks noChangeAspect="1" noChangeArrowheads="1"/>
          </p:cNvPicPr>
          <p:nvPr/>
        </p:nvPicPr>
        <p:blipFill>
          <a:blip r:embed="rId2" cstate="print"/>
          <a:srcRect l="7274" t="10494" r="5801" b="74691"/>
          <a:stretch>
            <a:fillRect/>
          </a:stretch>
        </p:blipFill>
        <p:spPr bwMode="auto">
          <a:xfrm>
            <a:off x="0" y="1905000"/>
            <a:ext cx="9144000" cy="23247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30480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№4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6600" y="4876800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Правила\4 001.jpg"/>
          <p:cNvPicPr>
            <a:picLocks noChangeAspect="1" noChangeArrowheads="1"/>
          </p:cNvPicPr>
          <p:nvPr/>
        </p:nvPicPr>
        <p:blipFill>
          <a:blip r:embed="rId2" cstate="print"/>
          <a:srcRect l="4328" t="25309" r="5801" b="60864"/>
          <a:stretch>
            <a:fillRect/>
          </a:stretch>
        </p:blipFill>
        <p:spPr bwMode="auto">
          <a:xfrm>
            <a:off x="0" y="1371600"/>
            <a:ext cx="8964386" cy="2057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648200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Правила\4 001.jpg"/>
          <p:cNvPicPr>
            <a:picLocks noChangeAspect="1" noChangeArrowheads="1"/>
          </p:cNvPicPr>
          <p:nvPr/>
        </p:nvPicPr>
        <p:blipFill>
          <a:blip r:embed="rId2" cstate="print"/>
          <a:srcRect l="5801" t="39136" r="5801" b="43086"/>
          <a:stretch>
            <a:fillRect/>
          </a:stretch>
        </p:blipFill>
        <p:spPr bwMode="auto">
          <a:xfrm>
            <a:off x="0" y="1371600"/>
            <a:ext cx="9144000" cy="2743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7244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Правила\1 001.jpg"/>
          <p:cNvPicPr>
            <a:picLocks noChangeAspect="1" noChangeArrowheads="1"/>
          </p:cNvPicPr>
          <p:nvPr/>
        </p:nvPicPr>
        <p:blipFill>
          <a:blip r:embed="rId2" cstate="print"/>
          <a:srcRect l="7587" t="8966" r="9795" b="73019"/>
          <a:stretch>
            <a:fillRect/>
          </a:stretch>
        </p:blipFill>
        <p:spPr bwMode="auto">
          <a:xfrm>
            <a:off x="0" y="1219200"/>
            <a:ext cx="9144001" cy="335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№1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Правила\4 001.jpg"/>
          <p:cNvPicPr>
            <a:picLocks noChangeAspect="1" noChangeArrowheads="1"/>
          </p:cNvPicPr>
          <p:nvPr/>
        </p:nvPicPr>
        <p:blipFill>
          <a:blip r:embed="rId2" cstate="print"/>
          <a:srcRect l="5801" t="56914" r="4328" b="28271"/>
          <a:stretch>
            <a:fillRect/>
          </a:stretch>
        </p:blipFill>
        <p:spPr bwMode="auto">
          <a:xfrm>
            <a:off x="0" y="1828799"/>
            <a:ext cx="9144000" cy="2248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10400" y="48768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Правила\4 001.jpg"/>
          <p:cNvPicPr>
            <a:picLocks noChangeAspect="1" noChangeArrowheads="1"/>
          </p:cNvPicPr>
          <p:nvPr/>
        </p:nvPicPr>
        <p:blipFill>
          <a:blip r:embed="rId2" cstate="print"/>
          <a:srcRect l="5893" t="71728" r="10129" b="7531"/>
          <a:stretch>
            <a:fillRect/>
          </a:stretch>
        </p:blipFill>
        <p:spPr bwMode="auto">
          <a:xfrm>
            <a:off x="0" y="838200"/>
            <a:ext cx="9144000" cy="3368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05600" y="4724400"/>
            <a:ext cx="1370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22860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№5</a:t>
            </a:r>
            <a:endParaRPr lang="ru-RU" sz="6600" dirty="0"/>
          </a:p>
        </p:txBody>
      </p:sp>
      <p:pic>
        <p:nvPicPr>
          <p:cNvPr id="1026" name="Picture 2" descr="C:\Users\ОРГАНИЗАТОРЫ\Documents\ПДД 1\Правила\5 001.jpg"/>
          <p:cNvPicPr>
            <a:picLocks noChangeAspect="1" noChangeArrowheads="1"/>
          </p:cNvPicPr>
          <p:nvPr/>
        </p:nvPicPr>
        <p:blipFill>
          <a:blip r:embed="rId2" cstate="print"/>
          <a:srcRect l="7692" t="9967" r="7662" b="77022"/>
          <a:stretch>
            <a:fillRect/>
          </a:stretch>
        </p:blipFill>
        <p:spPr bwMode="auto">
          <a:xfrm>
            <a:off x="-1" y="1600200"/>
            <a:ext cx="9144001" cy="2057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10400" y="48006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ГАНИЗАТОРЫ\Documents\ПДД 1\Правила\5 001.jpg"/>
          <p:cNvPicPr>
            <a:picLocks noChangeAspect="1" noChangeArrowheads="1"/>
          </p:cNvPicPr>
          <p:nvPr/>
        </p:nvPicPr>
        <p:blipFill>
          <a:blip r:embed="rId2" cstate="print"/>
          <a:srcRect l="7692" t="22977" r="7662" b="65013"/>
          <a:stretch>
            <a:fillRect/>
          </a:stretch>
        </p:blipFill>
        <p:spPr bwMode="auto">
          <a:xfrm>
            <a:off x="0" y="1295400"/>
            <a:ext cx="8839200" cy="182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34200" y="4724400"/>
            <a:ext cx="1370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РГАНИЗАТОРЫ\Documents\ПДД 1\Правила\5 001.jpg"/>
          <p:cNvPicPr>
            <a:picLocks noChangeAspect="1" noChangeArrowheads="1"/>
          </p:cNvPicPr>
          <p:nvPr/>
        </p:nvPicPr>
        <p:blipFill>
          <a:blip r:embed="rId2" cstate="print"/>
          <a:srcRect l="7692" t="34988" r="13500" b="42994"/>
          <a:stretch>
            <a:fillRect/>
          </a:stretch>
        </p:blipFill>
        <p:spPr bwMode="auto">
          <a:xfrm>
            <a:off x="0" y="304800"/>
            <a:ext cx="9164782" cy="3733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8768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РГАНИЗАТОРЫ\Documents\ПДД 1\Правила\5 001.jpg"/>
          <p:cNvPicPr>
            <a:picLocks noChangeAspect="1" noChangeArrowheads="1"/>
          </p:cNvPicPr>
          <p:nvPr/>
        </p:nvPicPr>
        <p:blipFill>
          <a:blip r:embed="rId2" cstate="print"/>
          <a:srcRect l="7692" t="57006" r="7662" b="28982"/>
          <a:stretch>
            <a:fillRect/>
          </a:stretch>
        </p:blipFill>
        <p:spPr bwMode="auto">
          <a:xfrm>
            <a:off x="0" y="685800"/>
            <a:ext cx="9154886" cy="2209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10400" y="4648200"/>
            <a:ext cx="1370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РГАНИЗАТОРЫ\Documents\ПДД 1\Правила\5 001.jpg"/>
          <p:cNvPicPr>
            <a:picLocks noChangeAspect="1" noChangeArrowheads="1"/>
          </p:cNvPicPr>
          <p:nvPr/>
        </p:nvPicPr>
        <p:blipFill>
          <a:blip r:embed="rId2" cstate="print"/>
          <a:srcRect l="6233" t="73019" r="7662" b="7965"/>
          <a:stretch>
            <a:fillRect/>
          </a:stretch>
        </p:blipFill>
        <p:spPr bwMode="auto">
          <a:xfrm>
            <a:off x="0" y="838200"/>
            <a:ext cx="8991600" cy="2895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8768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№6</a:t>
            </a:r>
            <a:endParaRPr lang="ru-RU" sz="6600" dirty="0"/>
          </a:p>
        </p:txBody>
      </p:sp>
      <p:pic>
        <p:nvPicPr>
          <p:cNvPr id="6146" name="Picture 2" descr="C:\Users\ОРГАНИЗАТОРЫ\Documents\ПДД 1\Правила\6 001.jpg"/>
          <p:cNvPicPr>
            <a:picLocks noChangeAspect="1" noChangeArrowheads="1"/>
          </p:cNvPicPr>
          <p:nvPr/>
        </p:nvPicPr>
        <p:blipFill>
          <a:blip r:embed="rId2" cstate="print"/>
          <a:srcRect l="9542" t="8382" r="8098" b="76754"/>
          <a:stretch>
            <a:fillRect/>
          </a:stretch>
        </p:blipFill>
        <p:spPr bwMode="auto">
          <a:xfrm>
            <a:off x="0" y="1219200"/>
            <a:ext cx="8976360" cy="2362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7200"/>
            <a:ext cx="1828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86600" y="4876800"/>
            <a:ext cx="144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РГАНИЗАТОРЫ\Documents\ПДД 1\Правила\6 001.jpg"/>
          <p:cNvPicPr>
            <a:picLocks noChangeAspect="1" noChangeArrowheads="1"/>
          </p:cNvPicPr>
          <p:nvPr/>
        </p:nvPicPr>
        <p:blipFill>
          <a:blip r:embed="rId2" cstate="print"/>
          <a:srcRect l="8097" t="23245" r="8098" b="59909"/>
          <a:stretch>
            <a:fillRect/>
          </a:stretch>
        </p:blipFill>
        <p:spPr bwMode="auto">
          <a:xfrm>
            <a:off x="0" y="914400"/>
            <a:ext cx="9099176" cy="266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8768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РГАНИЗАТОРЫ\Documents\ПДД 1\Правила\6 001.jpg"/>
          <p:cNvPicPr>
            <a:picLocks noChangeAspect="1" noChangeArrowheads="1"/>
          </p:cNvPicPr>
          <p:nvPr/>
        </p:nvPicPr>
        <p:blipFill>
          <a:blip r:embed="rId2" cstate="print"/>
          <a:srcRect l="8098" t="40091" r="9542" b="42073"/>
          <a:stretch>
            <a:fillRect/>
          </a:stretch>
        </p:blipFill>
        <p:spPr bwMode="auto">
          <a:xfrm>
            <a:off x="0" y="685800"/>
            <a:ext cx="8928100" cy="281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8768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Правила\1 001.jpg"/>
          <p:cNvPicPr>
            <a:picLocks noChangeAspect="1" noChangeArrowheads="1"/>
          </p:cNvPicPr>
          <p:nvPr/>
        </p:nvPicPr>
        <p:blipFill>
          <a:blip r:embed="rId2" cstate="print"/>
          <a:srcRect l="6443" t="26981" r="9347" b="56005"/>
          <a:stretch>
            <a:fillRect/>
          </a:stretch>
        </p:blipFill>
        <p:spPr bwMode="auto">
          <a:xfrm>
            <a:off x="0" y="990600"/>
            <a:ext cx="9099176" cy="2895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РГАНИЗАТОРЫ\Documents\ПДД 1\Правила\6 001.jpg"/>
          <p:cNvPicPr>
            <a:picLocks noChangeAspect="1" noChangeArrowheads="1"/>
          </p:cNvPicPr>
          <p:nvPr/>
        </p:nvPicPr>
        <p:blipFill>
          <a:blip r:embed="rId2" cstate="print"/>
          <a:srcRect l="8097" t="57927" r="8098" b="25227"/>
          <a:stretch>
            <a:fillRect/>
          </a:stretch>
        </p:blipFill>
        <p:spPr bwMode="auto">
          <a:xfrm>
            <a:off x="0" y="838200"/>
            <a:ext cx="9099176" cy="266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РГАНИЗАТОРЫ\Documents\ПДД 1\Правила\6 001.jpg"/>
          <p:cNvPicPr>
            <a:picLocks noChangeAspect="1" noChangeArrowheads="1"/>
          </p:cNvPicPr>
          <p:nvPr/>
        </p:nvPicPr>
        <p:blipFill>
          <a:blip r:embed="rId2" cstate="print"/>
          <a:srcRect l="7225" t="74773" r="7526" b="6400"/>
          <a:stretch>
            <a:fillRect/>
          </a:stretch>
        </p:blipFill>
        <p:spPr bwMode="auto">
          <a:xfrm>
            <a:off x="0" y="914400"/>
            <a:ext cx="8991600" cy="2895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8006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№7</a:t>
            </a:r>
            <a:endParaRPr lang="ru-RU" sz="6600" dirty="0"/>
          </a:p>
        </p:txBody>
      </p:sp>
      <p:pic>
        <p:nvPicPr>
          <p:cNvPr id="11266" name="Picture 2" descr="C:\Users\ОРГАНИЗАТОРЫ\Documents\ПДД 1\Правила\7 001.jpg"/>
          <p:cNvPicPr>
            <a:picLocks noChangeAspect="1" noChangeArrowheads="1"/>
          </p:cNvPicPr>
          <p:nvPr/>
        </p:nvPicPr>
        <p:blipFill>
          <a:blip r:embed="rId2" cstate="print"/>
          <a:srcRect l="7274" t="8105" r="5801" b="76932"/>
          <a:stretch>
            <a:fillRect/>
          </a:stretch>
        </p:blipFill>
        <p:spPr bwMode="auto">
          <a:xfrm>
            <a:off x="0" y="1371600"/>
            <a:ext cx="9144000" cy="23247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609600"/>
            <a:ext cx="2057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39000" y="49530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РГАНИЗАТОРЫ\Documents\ПДД 1\Правила\7 001.jpg"/>
          <p:cNvPicPr>
            <a:picLocks noChangeAspect="1" noChangeArrowheads="1"/>
          </p:cNvPicPr>
          <p:nvPr/>
        </p:nvPicPr>
        <p:blipFill>
          <a:blip r:embed="rId2" cstate="print"/>
          <a:srcRect l="8748" t="23067" r="5801" b="54988"/>
          <a:stretch>
            <a:fillRect/>
          </a:stretch>
        </p:blipFill>
        <p:spPr bwMode="auto">
          <a:xfrm>
            <a:off x="-1" y="762000"/>
            <a:ext cx="9144001" cy="34684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15200" y="48768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РГАНИЗАТОРЫ\Documents\ПДД 1\Правила\7 001.jpg"/>
          <p:cNvPicPr>
            <a:picLocks noChangeAspect="1" noChangeArrowheads="1"/>
          </p:cNvPicPr>
          <p:nvPr/>
        </p:nvPicPr>
        <p:blipFill>
          <a:blip r:embed="rId2" cstate="print"/>
          <a:srcRect l="5801" t="45012" r="8748" b="36035"/>
          <a:stretch>
            <a:fillRect/>
          </a:stretch>
        </p:blipFill>
        <p:spPr bwMode="auto">
          <a:xfrm>
            <a:off x="-1" y="685800"/>
            <a:ext cx="9144001" cy="2995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953000"/>
            <a:ext cx="144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РГАНИЗАТОРЫ\Documents\ПДД 1\Правила\7 001.jpg"/>
          <p:cNvPicPr>
            <a:picLocks noChangeAspect="1" noChangeArrowheads="1"/>
          </p:cNvPicPr>
          <p:nvPr/>
        </p:nvPicPr>
        <p:blipFill>
          <a:blip r:embed="rId2" cstate="print"/>
          <a:srcRect l="5801" t="63965" r="7274" b="22070"/>
          <a:stretch>
            <a:fillRect/>
          </a:stretch>
        </p:blipFill>
        <p:spPr bwMode="auto">
          <a:xfrm>
            <a:off x="0" y="990599"/>
            <a:ext cx="9144000" cy="2169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10400" y="48006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РГАНИЗАТОРЫ\Documents\ПДД 1\Правила\7 001.jpg"/>
          <p:cNvPicPr>
            <a:picLocks noChangeAspect="1" noChangeArrowheads="1"/>
          </p:cNvPicPr>
          <p:nvPr/>
        </p:nvPicPr>
        <p:blipFill>
          <a:blip r:embed="rId2" cstate="print"/>
          <a:srcRect t="78454" r="7182" b="6109"/>
          <a:stretch>
            <a:fillRect/>
          </a:stretch>
        </p:blipFill>
        <p:spPr bwMode="auto">
          <a:xfrm>
            <a:off x="0" y="1143000"/>
            <a:ext cx="9144001" cy="22460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0" y="914400"/>
            <a:ext cx="3810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2800" y="49530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0"/>
            <a:ext cx="31505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№8</a:t>
            </a:r>
            <a:endParaRPr lang="ru-RU" sz="6600" dirty="0"/>
          </a:p>
        </p:txBody>
      </p:sp>
      <p:pic>
        <p:nvPicPr>
          <p:cNvPr id="16386" name="Picture 2" descr="C:\Users\ОРГАНИЗАТОРЫ\Documents\ПДД 1\Правила\8 001.jpg"/>
          <p:cNvPicPr>
            <a:picLocks noChangeAspect="1" noChangeArrowheads="1"/>
          </p:cNvPicPr>
          <p:nvPr/>
        </p:nvPicPr>
        <p:blipFill>
          <a:blip r:embed="rId2" cstate="print"/>
          <a:srcRect l="7260" t="10703" r="7078" b="70157"/>
          <a:stretch>
            <a:fillRect/>
          </a:stretch>
        </p:blipFill>
        <p:spPr bwMode="auto">
          <a:xfrm>
            <a:off x="0" y="1295400"/>
            <a:ext cx="8991600" cy="2895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86600" y="4800600"/>
            <a:ext cx="137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РГАНИЗАТОРЫ\Documents\ПДД 1\Правила\8 001.jpg"/>
          <p:cNvPicPr>
            <a:picLocks noChangeAspect="1" noChangeArrowheads="1"/>
          </p:cNvPicPr>
          <p:nvPr/>
        </p:nvPicPr>
        <p:blipFill>
          <a:blip r:embed="rId2" cstate="print"/>
          <a:srcRect l="6443" t="29843" r="7895" b="54040"/>
          <a:stretch>
            <a:fillRect/>
          </a:stretch>
        </p:blipFill>
        <p:spPr bwMode="auto">
          <a:xfrm>
            <a:off x="0" y="914400"/>
            <a:ext cx="8991600" cy="243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724400"/>
            <a:ext cx="1446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РГАНИЗАТОРЫ\Documents\ПДД 1\Правила\8 001.jpg"/>
          <p:cNvPicPr>
            <a:picLocks noChangeAspect="1" noChangeArrowheads="1"/>
          </p:cNvPicPr>
          <p:nvPr/>
        </p:nvPicPr>
        <p:blipFill>
          <a:blip r:embed="rId2" cstate="print"/>
          <a:srcRect l="6443" t="45960" r="9347" b="34900"/>
          <a:stretch>
            <a:fillRect/>
          </a:stretch>
        </p:blipFill>
        <p:spPr bwMode="auto">
          <a:xfrm>
            <a:off x="0" y="914400"/>
            <a:ext cx="9071811" cy="2971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3600" y="762000"/>
            <a:ext cx="3200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3733800"/>
            <a:ext cx="3200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Правила\1 001.jpg"/>
          <p:cNvPicPr>
            <a:picLocks noChangeAspect="1" noChangeArrowheads="1"/>
          </p:cNvPicPr>
          <p:nvPr/>
        </p:nvPicPr>
        <p:blipFill>
          <a:blip r:embed="rId2" cstate="print"/>
          <a:srcRect l="6443" t="43995" r="9347" b="44996"/>
          <a:stretch>
            <a:fillRect/>
          </a:stretch>
        </p:blipFill>
        <p:spPr bwMode="auto">
          <a:xfrm>
            <a:off x="0" y="1371600"/>
            <a:ext cx="8839200" cy="182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РГАНИЗАТОРЫ\Documents\ПДД 1\Правила\8 001.jpg"/>
          <p:cNvPicPr>
            <a:picLocks noChangeAspect="1" noChangeArrowheads="1"/>
          </p:cNvPicPr>
          <p:nvPr/>
        </p:nvPicPr>
        <p:blipFill>
          <a:blip r:embed="rId2" cstate="print"/>
          <a:srcRect l="7895" t="64092" r="9347" b="21805"/>
          <a:stretch>
            <a:fillRect/>
          </a:stretch>
        </p:blipFill>
        <p:spPr bwMode="auto">
          <a:xfrm>
            <a:off x="-1" y="990599"/>
            <a:ext cx="9144001" cy="2245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34200" y="4724400"/>
            <a:ext cx="152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РГАНИЗАТОРЫ\Documents\ПДД 1\Правила\8 001.jpg"/>
          <p:cNvPicPr>
            <a:picLocks noChangeAspect="1" noChangeArrowheads="1"/>
          </p:cNvPicPr>
          <p:nvPr/>
        </p:nvPicPr>
        <p:blipFill>
          <a:blip r:embed="rId2" cstate="print"/>
          <a:srcRect l="7895" t="78684" r="7895" b="5659"/>
          <a:stretch>
            <a:fillRect/>
          </a:stretch>
        </p:blipFill>
        <p:spPr bwMode="auto">
          <a:xfrm>
            <a:off x="0" y="914400"/>
            <a:ext cx="9099176" cy="243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15200" y="4876800"/>
            <a:ext cx="13700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0"/>
            <a:ext cx="3341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 9</a:t>
            </a:r>
            <a:endParaRPr lang="ru-RU" sz="6600" dirty="0"/>
          </a:p>
        </p:txBody>
      </p:sp>
      <p:pic>
        <p:nvPicPr>
          <p:cNvPr id="21506" name="Picture 2" descr="C:\Users\ОРГАНИЗАТОРЫ\Documents\ПДД 1\Правила\9 001.jpg"/>
          <p:cNvPicPr>
            <a:picLocks noChangeAspect="1" noChangeArrowheads="1"/>
          </p:cNvPicPr>
          <p:nvPr/>
        </p:nvPicPr>
        <p:blipFill>
          <a:blip r:embed="rId2" cstate="print"/>
          <a:srcRect l="7895" t="10703" r="9347" b="73179"/>
          <a:stretch>
            <a:fillRect/>
          </a:stretch>
        </p:blipFill>
        <p:spPr bwMode="auto">
          <a:xfrm>
            <a:off x="0" y="1219200"/>
            <a:ext cx="9144001" cy="25667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0" y="4876800"/>
            <a:ext cx="152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РГАНИЗАТОРЫ\Documents\ПДД 1\Правила\9 001.jpg"/>
          <p:cNvPicPr>
            <a:picLocks noChangeAspect="1" noChangeArrowheads="1"/>
          </p:cNvPicPr>
          <p:nvPr/>
        </p:nvPicPr>
        <p:blipFill>
          <a:blip r:embed="rId2" cstate="print"/>
          <a:srcRect l="7895" t="26821" r="9347" b="57062"/>
          <a:stretch>
            <a:fillRect/>
          </a:stretch>
        </p:blipFill>
        <p:spPr bwMode="auto">
          <a:xfrm>
            <a:off x="-1" y="838200"/>
            <a:ext cx="8958263" cy="251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34200" y="4724400"/>
            <a:ext cx="160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РГАНИЗАТОРЫ\Documents\ПДД 1\Правила\9 001.jpg"/>
          <p:cNvPicPr>
            <a:picLocks noChangeAspect="1" noChangeArrowheads="1"/>
          </p:cNvPicPr>
          <p:nvPr/>
        </p:nvPicPr>
        <p:blipFill>
          <a:blip r:embed="rId2" cstate="print"/>
          <a:srcRect l="6443" t="43945" r="7895" b="41952"/>
          <a:stretch>
            <a:fillRect/>
          </a:stretch>
        </p:blipFill>
        <p:spPr bwMode="auto">
          <a:xfrm>
            <a:off x="0" y="1144250"/>
            <a:ext cx="9144000" cy="2169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876800"/>
            <a:ext cx="152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РГАНИЗАТОРЫ\Documents\ПДД 1\Правила\9 001.jpg"/>
          <p:cNvPicPr>
            <a:picLocks noChangeAspect="1" noChangeArrowheads="1"/>
          </p:cNvPicPr>
          <p:nvPr/>
        </p:nvPicPr>
        <p:blipFill>
          <a:blip r:embed="rId2" cstate="print"/>
          <a:srcRect l="7895" t="58048" r="7895" b="23820"/>
          <a:stretch>
            <a:fillRect/>
          </a:stretch>
        </p:blipFill>
        <p:spPr bwMode="auto">
          <a:xfrm>
            <a:off x="-1" y="1143000"/>
            <a:ext cx="9084733" cy="281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86600" y="4800600"/>
            <a:ext cx="144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РГАНИЗАТОРЫ\Documents\ПДД 1\Правила\9 001.jpg"/>
          <p:cNvPicPr>
            <a:picLocks noChangeAspect="1" noChangeArrowheads="1"/>
          </p:cNvPicPr>
          <p:nvPr/>
        </p:nvPicPr>
        <p:blipFill>
          <a:blip r:embed="rId2" cstate="print"/>
          <a:srcRect l="6443" t="76180" r="10799" b="6695"/>
          <a:stretch>
            <a:fillRect/>
          </a:stretch>
        </p:blipFill>
        <p:spPr bwMode="auto">
          <a:xfrm>
            <a:off x="0" y="838200"/>
            <a:ext cx="8942294" cy="266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724400"/>
            <a:ext cx="144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7709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Тест № 10</a:t>
            </a:r>
            <a:endParaRPr lang="ru-RU" sz="6600" dirty="0"/>
          </a:p>
        </p:txBody>
      </p:sp>
      <p:pic>
        <p:nvPicPr>
          <p:cNvPr id="26626" name="Picture 2" descr="C:\Users\ОРГАНИЗАТОРЫ\Documents\ПДД 1\Правила\10 001.jpg"/>
          <p:cNvPicPr>
            <a:picLocks noChangeAspect="1" noChangeArrowheads="1"/>
          </p:cNvPicPr>
          <p:nvPr/>
        </p:nvPicPr>
        <p:blipFill>
          <a:blip r:embed="rId2" cstate="print"/>
          <a:srcRect l="8748" t="11481" r="7274" b="77141"/>
          <a:stretch>
            <a:fillRect/>
          </a:stretch>
        </p:blipFill>
        <p:spPr bwMode="auto">
          <a:xfrm>
            <a:off x="0" y="1371600"/>
            <a:ext cx="9048750" cy="182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34200" y="4724400"/>
            <a:ext cx="1522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РГАНИЗАТОРЫ\Documents\ПДД 1\Правила\10 001.jpg"/>
          <p:cNvPicPr>
            <a:picLocks noChangeAspect="1" noChangeArrowheads="1"/>
          </p:cNvPicPr>
          <p:nvPr/>
        </p:nvPicPr>
        <p:blipFill>
          <a:blip r:embed="rId2" cstate="print"/>
          <a:srcRect l="7366" t="23333" r="10221" b="52963"/>
          <a:stretch>
            <a:fillRect/>
          </a:stretch>
        </p:blipFill>
        <p:spPr bwMode="auto">
          <a:xfrm>
            <a:off x="0" y="457200"/>
            <a:ext cx="9144000" cy="39232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800600"/>
            <a:ext cx="144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РГАНИЗАТОРЫ\Documents\ПДД 1\Правила\10 001.jpg"/>
          <p:cNvPicPr>
            <a:picLocks noChangeAspect="1" noChangeArrowheads="1"/>
          </p:cNvPicPr>
          <p:nvPr/>
        </p:nvPicPr>
        <p:blipFill>
          <a:blip r:embed="rId2" cstate="print"/>
          <a:srcRect l="5801" t="47037" r="7274" b="35185"/>
          <a:stretch>
            <a:fillRect/>
          </a:stretch>
        </p:blipFill>
        <p:spPr bwMode="auto">
          <a:xfrm>
            <a:off x="0" y="990600"/>
            <a:ext cx="8991600" cy="2743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86600" y="4800600"/>
            <a:ext cx="152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Правила\1 001.jpg"/>
          <p:cNvPicPr>
            <a:picLocks noChangeAspect="1" noChangeArrowheads="1"/>
          </p:cNvPicPr>
          <p:nvPr/>
        </p:nvPicPr>
        <p:blipFill>
          <a:blip r:embed="rId2" cstate="print"/>
          <a:srcRect l="6443" t="55004" r="7895" b="21977"/>
          <a:stretch>
            <a:fillRect/>
          </a:stretch>
        </p:blipFill>
        <p:spPr bwMode="auto">
          <a:xfrm>
            <a:off x="0" y="914400"/>
            <a:ext cx="8991600" cy="350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РГАНИЗАТОРЫ\Documents\ПДД 1\Правила\10 001.jpg"/>
          <p:cNvPicPr>
            <a:picLocks noChangeAspect="1" noChangeArrowheads="1"/>
          </p:cNvPicPr>
          <p:nvPr/>
        </p:nvPicPr>
        <p:blipFill>
          <a:blip r:embed="rId2" cstate="print"/>
          <a:srcRect l="7274" t="64815" r="8748" b="23333"/>
          <a:stretch>
            <a:fillRect/>
          </a:stretch>
        </p:blipFill>
        <p:spPr bwMode="auto">
          <a:xfrm>
            <a:off x="0" y="1295399"/>
            <a:ext cx="9144000" cy="19250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81800" y="4572000"/>
            <a:ext cx="167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РГАНИЗАТОРЫ\Documents\ПДД 1\Правила\10 001.jpg"/>
          <p:cNvPicPr>
            <a:picLocks noChangeAspect="1" noChangeArrowheads="1"/>
          </p:cNvPicPr>
          <p:nvPr/>
        </p:nvPicPr>
        <p:blipFill>
          <a:blip r:embed="rId2" cstate="print"/>
          <a:srcRect l="7274" t="76667" r="7274" b="6516"/>
          <a:stretch>
            <a:fillRect/>
          </a:stretch>
        </p:blipFill>
        <p:spPr bwMode="auto">
          <a:xfrm>
            <a:off x="0" y="914400"/>
            <a:ext cx="9084733" cy="266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34200" y="4953000"/>
            <a:ext cx="160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Правила\1 001.jpg"/>
          <p:cNvPicPr>
            <a:picLocks noChangeAspect="1" noChangeArrowheads="1"/>
          </p:cNvPicPr>
          <p:nvPr/>
        </p:nvPicPr>
        <p:blipFill>
          <a:blip r:embed="rId2" cstate="print"/>
          <a:srcRect l="6443" t="78023" r="9347" b="6964"/>
          <a:stretch>
            <a:fillRect/>
          </a:stretch>
        </p:blipFill>
        <p:spPr bwMode="auto">
          <a:xfrm>
            <a:off x="0" y="1066800"/>
            <a:ext cx="9133840" cy="2362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0"/>
            <a:ext cx="31505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Тест №2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C:\Users\Елена\Desktop\Правила\2 001.jpg"/>
          <p:cNvPicPr>
            <a:picLocks noChangeAspect="1" noChangeArrowheads="1"/>
          </p:cNvPicPr>
          <p:nvPr/>
        </p:nvPicPr>
        <p:blipFill>
          <a:blip r:embed="rId2" cstate="print"/>
          <a:srcRect l="8098" t="11224" r="9542" b="75854"/>
          <a:stretch>
            <a:fillRect/>
          </a:stretch>
        </p:blipFill>
        <p:spPr bwMode="auto">
          <a:xfrm>
            <a:off x="0" y="1524000"/>
            <a:ext cx="9020908" cy="228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Правила\2 001.jpg"/>
          <p:cNvPicPr>
            <a:picLocks noChangeAspect="1" noChangeArrowheads="1"/>
          </p:cNvPicPr>
          <p:nvPr/>
        </p:nvPicPr>
        <p:blipFill>
          <a:blip r:embed="rId2" cstate="print"/>
          <a:srcRect l="8098" t="24146" r="8097" b="62932"/>
          <a:stretch>
            <a:fillRect/>
          </a:stretch>
        </p:blipFill>
        <p:spPr bwMode="auto">
          <a:xfrm>
            <a:off x="0" y="1371600"/>
            <a:ext cx="8839200" cy="2362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62800" y="49530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Правила\2 001.jpg"/>
          <p:cNvPicPr>
            <a:picLocks noChangeAspect="1" noChangeArrowheads="1"/>
          </p:cNvPicPr>
          <p:nvPr/>
        </p:nvPicPr>
        <p:blipFill>
          <a:blip r:embed="rId2" cstate="print"/>
          <a:srcRect l="6653" t="37068" r="8098" b="45040"/>
          <a:stretch>
            <a:fillRect/>
          </a:stretch>
        </p:blipFill>
        <p:spPr bwMode="auto">
          <a:xfrm>
            <a:off x="0" y="381000"/>
            <a:ext cx="8991600" cy="3124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15200" y="51054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Елена\Desktop\Правила\2 001.jpg"/>
          <p:cNvPicPr>
            <a:picLocks noChangeAspect="1" noChangeArrowheads="1"/>
          </p:cNvPicPr>
          <p:nvPr/>
        </p:nvPicPr>
        <p:blipFill>
          <a:blip r:embed="rId2" cstate="print"/>
          <a:srcRect l="21102" t="54960" r="16767" b="37088"/>
          <a:stretch>
            <a:fillRect/>
          </a:stretch>
        </p:blipFill>
        <p:spPr bwMode="auto">
          <a:xfrm>
            <a:off x="1600200" y="3581400"/>
            <a:ext cx="61436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89</Words>
  <Application>Microsoft Office PowerPoint</Application>
  <PresentationFormat>Экран (4:3)</PresentationFormat>
  <Paragraphs>63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НИКИТА</cp:lastModifiedBy>
  <cp:revision>21</cp:revision>
  <dcterms:created xsi:type="dcterms:W3CDTF">2013-04-02T17:59:15Z</dcterms:created>
  <dcterms:modified xsi:type="dcterms:W3CDTF">2014-10-27T14:08:28Z</dcterms:modified>
</cp:coreProperties>
</file>