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4" r:id="rId9"/>
    <p:sldId id="268" r:id="rId10"/>
    <p:sldId id="263" r:id="rId11"/>
    <p:sldId id="266" r:id="rId12"/>
    <p:sldId id="265" r:id="rId13"/>
    <p:sldId id="267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5C2A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716" autoAdjust="0"/>
  </p:normalViewPr>
  <p:slideViewPr>
    <p:cSldViewPr>
      <p:cViewPr varScale="1">
        <p:scale>
          <a:sx n="50" d="100"/>
          <a:sy n="50" d="100"/>
        </p:scale>
        <p:origin x="-1267" y="-8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28.04.2013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28.04.2013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28.04.2013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28.04.2013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28.04.2013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28.04.2013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28.04.2013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28.04.2013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28.04.2013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28.04.2013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7" Type="http://schemas.openxmlformats.org/officeDocument/2006/relationships/image" Target="../media/image4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gif"/><Relationship Id="rId5" Type="http://schemas.openxmlformats.org/officeDocument/2006/relationships/image" Target="../media/image2.jpeg"/><Relationship Id="rId4" Type="http://schemas.openxmlformats.org/officeDocument/2006/relationships/audio" Target="../media/audio3.wav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7" Type="http://schemas.openxmlformats.org/officeDocument/2006/relationships/image" Target="../media/image4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gif"/><Relationship Id="rId5" Type="http://schemas.openxmlformats.org/officeDocument/2006/relationships/image" Target="../media/image2.jpeg"/><Relationship Id="rId4" Type="http://schemas.openxmlformats.org/officeDocument/2006/relationships/audio" Target="../media/audio3.wav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gif"/><Relationship Id="rId5" Type="http://schemas.openxmlformats.org/officeDocument/2006/relationships/image" Target="../media/image2.jpeg"/><Relationship Id="rId4" Type="http://schemas.openxmlformats.org/officeDocument/2006/relationships/audio" Target="../media/audio3.wav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User\Desktop\&#1052;&#1086;&#1081;%20&#1092;&#1080;&#1083;&#1100;&#1084;.wmv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40544" y="285728"/>
            <a:ext cx="8062912" cy="1214446"/>
          </a:xfrm>
        </p:spPr>
        <p:txBody>
          <a:bodyPr>
            <a:normAutofit fontScale="90000"/>
          </a:bodyPr>
          <a:lstStyle/>
          <a:p>
            <a:pPr algn="l"/>
            <a:r>
              <a:rPr lang="ru-RU" dirty="0" smtClean="0"/>
              <a:t>Урок в 3 классе</a:t>
            </a:r>
            <a:br>
              <a:rPr lang="ru-RU" dirty="0" smtClean="0"/>
            </a:br>
            <a:r>
              <a:rPr lang="ru-RU" sz="3200" dirty="0" smtClean="0"/>
              <a:t>Учитель: Чебан Марина Фёдоровна</a:t>
            </a:r>
            <a:endParaRPr lang="ru-RU" sz="32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00034" y="1857364"/>
            <a:ext cx="8062912" cy="4286280"/>
          </a:xfrm>
        </p:spPr>
        <p:txBody>
          <a:bodyPr>
            <a:normAutofit/>
          </a:bodyPr>
          <a:lstStyle/>
          <a:p>
            <a:pPr algn="ctr"/>
            <a:r>
              <a:rPr lang="ru-RU" sz="5400" b="1" dirty="0" smtClean="0">
                <a:solidFill>
                  <a:srgbClr val="FFFF00"/>
                </a:solidFill>
              </a:rPr>
              <a:t>Тема: Режим дня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r>
              <a:rPr lang="ru-RU" dirty="0" smtClean="0"/>
              <a:t>Учебник: « Английский с удовольствием»</a:t>
            </a:r>
          </a:p>
          <a:p>
            <a:r>
              <a:rPr lang="ru-RU" dirty="0" smtClean="0"/>
              <a:t>Под ред. М.З. </a:t>
            </a:r>
            <a:r>
              <a:rPr lang="ru-RU" dirty="0" err="1" smtClean="0"/>
              <a:t>Биболетовой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28596" y="0"/>
            <a:ext cx="8329642" cy="642939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8800" dirty="0" smtClean="0">
                <a:solidFill>
                  <a:srgbClr val="FF0000"/>
                </a:solidFill>
              </a:rPr>
              <a:t>What do you do at __ o’clock?</a:t>
            </a:r>
          </a:p>
          <a:p>
            <a:pPr>
              <a:buNone/>
            </a:pPr>
            <a:endParaRPr lang="en-US" sz="8800" dirty="0" smtClean="0"/>
          </a:p>
          <a:p>
            <a:pPr>
              <a:buNone/>
            </a:pPr>
            <a:r>
              <a:rPr lang="en-US" sz="8800" dirty="0" err="1" smtClean="0">
                <a:solidFill>
                  <a:srgbClr val="002060"/>
                </a:solidFill>
              </a:rPr>
              <a:t>At__o’clock</a:t>
            </a:r>
            <a:r>
              <a:rPr lang="en-US" sz="8800" dirty="0" smtClean="0">
                <a:solidFill>
                  <a:srgbClr val="002060"/>
                </a:solidFill>
              </a:rPr>
              <a:t> I__.</a:t>
            </a:r>
            <a:endParaRPr lang="ru-RU" sz="8800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28596" y="285728"/>
            <a:ext cx="8286808" cy="6188224"/>
          </a:xfrm>
        </p:spPr>
        <p:txBody>
          <a:bodyPr/>
          <a:lstStyle/>
          <a:p>
            <a:endParaRPr lang="en-US" dirty="0" smtClean="0"/>
          </a:p>
          <a:p>
            <a:pPr>
              <a:buNone/>
            </a:pPr>
            <a:r>
              <a:rPr lang="en-US" dirty="0" smtClean="0">
                <a:solidFill>
                  <a:srgbClr val="0070C0"/>
                </a:solidFill>
              </a:rPr>
              <a:t>-</a:t>
            </a:r>
            <a:r>
              <a:rPr lang="en-US" sz="4800" dirty="0" smtClean="0">
                <a:solidFill>
                  <a:schemeClr val="accent6">
                    <a:lumMod val="75000"/>
                  </a:schemeClr>
                </a:solidFill>
              </a:rPr>
              <a:t>Time </a:t>
            </a:r>
            <a:endParaRPr lang="ru-RU" sz="4800" dirty="0" smtClean="0">
              <a:solidFill>
                <a:schemeClr val="accent6">
                  <a:lumMod val="75000"/>
                </a:schemeClr>
              </a:solidFill>
            </a:endParaRPr>
          </a:p>
          <a:p>
            <a:pPr>
              <a:buNone/>
            </a:pPr>
            <a:endParaRPr lang="ru-RU" sz="4800" dirty="0" smtClean="0">
              <a:solidFill>
                <a:schemeClr val="accent6">
                  <a:lumMod val="75000"/>
                </a:schemeClr>
              </a:solidFill>
            </a:endParaRPr>
          </a:p>
          <a:p>
            <a:pPr>
              <a:buFontTx/>
              <a:buChar char="-"/>
            </a:pPr>
            <a:r>
              <a:rPr lang="en-US" sz="4800" dirty="0" smtClean="0">
                <a:solidFill>
                  <a:srgbClr val="FF0000"/>
                </a:solidFill>
              </a:rPr>
              <a:t>Verbs and phrases</a:t>
            </a:r>
          </a:p>
          <a:p>
            <a:pPr>
              <a:buNone/>
            </a:pPr>
            <a:endParaRPr lang="ru-RU" sz="4800" dirty="0" smtClean="0"/>
          </a:p>
          <a:p>
            <a:pPr>
              <a:buNone/>
            </a:pPr>
            <a:endParaRPr lang="ru-RU" sz="4800" dirty="0" smtClean="0"/>
          </a:p>
          <a:p>
            <a:pPr>
              <a:buNone/>
            </a:pPr>
            <a:r>
              <a:rPr lang="ru-RU" sz="4800" dirty="0" smtClean="0"/>
              <a:t>-</a:t>
            </a:r>
            <a:r>
              <a:rPr lang="en-US" sz="4800" dirty="0" smtClean="0">
                <a:solidFill>
                  <a:srgbClr val="005C2A"/>
                </a:solidFill>
              </a:rPr>
              <a:t>Timetable</a:t>
            </a:r>
            <a:r>
              <a:rPr lang="en-US" sz="4800" dirty="0" smtClean="0"/>
              <a:t> </a:t>
            </a:r>
            <a:endParaRPr lang="ru-RU" sz="4800" dirty="0" smtClean="0"/>
          </a:p>
        </p:txBody>
      </p:sp>
      <p:pic>
        <p:nvPicPr>
          <p:cNvPr id="4" name="Рисунок 3" descr="a267b9c4653b9ed5443be4ce5c111c040c355670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357554" y="285728"/>
            <a:ext cx="2428892" cy="2071702"/>
          </a:xfrm>
          <a:prstGeom prst="rect">
            <a:avLst/>
          </a:prstGeom>
        </p:spPr>
      </p:pic>
      <p:pic>
        <p:nvPicPr>
          <p:cNvPr id="5" name="Рисунок 4" descr="8.gif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143636" y="857232"/>
            <a:ext cx="2736255" cy="3643338"/>
          </a:xfrm>
          <a:prstGeom prst="rect">
            <a:avLst/>
          </a:prstGeom>
        </p:spPr>
      </p:pic>
      <p:pic>
        <p:nvPicPr>
          <p:cNvPr id="7" name="Рисунок 6" descr="ds1003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3714744" y="3214686"/>
            <a:ext cx="2297309" cy="337947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zvrcph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215074" y="214290"/>
            <a:ext cx="2628900" cy="4381500"/>
          </a:xfrm>
          <a:prstGeom prst="rect">
            <a:avLst/>
          </a:prstGeom>
        </p:spPr>
      </p:pic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57158" y="428604"/>
            <a:ext cx="8358246" cy="6045348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en-US" sz="6600" b="1" dirty="0" smtClean="0"/>
              <a:t>Five – o’clock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sz="2800" dirty="0" smtClean="0"/>
          </a:p>
          <a:p>
            <a:pPr>
              <a:buNone/>
            </a:pPr>
            <a:r>
              <a:rPr lang="ru-RU" sz="2800" dirty="0" smtClean="0"/>
              <a:t>В это время миллионы </a:t>
            </a:r>
          </a:p>
          <a:p>
            <a:pPr>
              <a:buNone/>
            </a:pPr>
            <a:r>
              <a:rPr lang="ru-RU" sz="2800" dirty="0" smtClean="0"/>
              <a:t>англичан, начиная от </a:t>
            </a:r>
          </a:p>
          <a:p>
            <a:pPr>
              <a:buNone/>
            </a:pPr>
            <a:r>
              <a:rPr lang="ru-RU" sz="2800" dirty="0" smtClean="0"/>
              <a:t>скромных рабочих и </a:t>
            </a:r>
          </a:p>
          <a:p>
            <a:pPr>
              <a:buNone/>
            </a:pPr>
            <a:r>
              <a:rPr lang="ru-RU" sz="2800" dirty="0" smtClean="0"/>
              <a:t>заканчивая самой </a:t>
            </a:r>
          </a:p>
          <a:p>
            <a:pPr>
              <a:buNone/>
            </a:pPr>
            <a:r>
              <a:rPr lang="ru-RU" sz="2800" dirty="0" smtClean="0"/>
              <a:t>Королевой, пьют чай, </a:t>
            </a:r>
          </a:p>
          <a:p>
            <a:pPr>
              <a:buNone/>
            </a:pPr>
            <a:r>
              <a:rPr lang="ru-RU" sz="2800" dirty="0" smtClean="0"/>
              <a:t>который называется </a:t>
            </a:r>
            <a:r>
              <a:rPr lang="ru-RU" sz="2800" dirty="0" err="1" smtClean="0">
                <a:solidFill>
                  <a:srgbClr val="FF0000"/>
                </a:solidFill>
              </a:rPr>
              <a:t>English</a:t>
            </a:r>
            <a:r>
              <a:rPr lang="ru-RU" sz="2800" dirty="0" smtClean="0">
                <a:solidFill>
                  <a:srgbClr val="FF0000"/>
                </a:solidFill>
              </a:rPr>
              <a:t> </a:t>
            </a:r>
            <a:r>
              <a:rPr lang="ru-RU" sz="2800" dirty="0" err="1" smtClean="0">
                <a:solidFill>
                  <a:srgbClr val="FF0000"/>
                </a:solidFill>
              </a:rPr>
              <a:t>Afternoon</a:t>
            </a:r>
            <a:r>
              <a:rPr lang="ru-RU" sz="2800" dirty="0" smtClean="0">
                <a:solidFill>
                  <a:srgbClr val="FF0000"/>
                </a:solidFill>
              </a:rPr>
              <a:t> </a:t>
            </a:r>
            <a:r>
              <a:rPr lang="ru-RU" sz="2800" dirty="0" err="1" smtClean="0">
                <a:solidFill>
                  <a:srgbClr val="FF0000"/>
                </a:solidFill>
              </a:rPr>
              <a:t>Tea</a:t>
            </a:r>
            <a:r>
              <a:rPr lang="ru-RU" sz="2800" dirty="0" smtClean="0">
                <a:solidFill>
                  <a:srgbClr val="FF0000"/>
                </a:solidFill>
              </a:rPr>
              <a:t> </a:t>
            </a:r>
            <a:r>
              <a:rPr lang="ru-RU" sz="2800" dirty="0" smtClean="0"/>
              <a:t>или «Английский полдник». Это щедро сдобренный сливками или молоком черный чай.  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ds1003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 rot="19673270">
            <a:off x="1165625" y="652278"/>
            <a:ext cx="3461568" cy="3500462"/>
          </a:xfrm>
        </p:spPr>
      </p:pic>
      <p:pic>
        <p:nvPicPr>
          <p:cNvPr id="5" name="Рисунок 4" descr="91009623_s0336378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1508985">
            <a:off x="5214942" y="1357298"/>
            <a:ext cx="2667000" cy="3810000"/>
          </a:xfrm>
          <a:prstGeom prst="rect">
            <a:avLst/>
          </a:prstGeom>
        </p:spPr>
      </p:pic>
      <p:pic>
        <p:nvPicPr>
          <p:cNvPr id="6" name="Рисунок 5" descr="1304924178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00100" y="3786190"/>
            <a:ext cx="4381504" cy="2918459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28596" y="428604"/>
            <a:ext cx="8143932" cy="6045348"/>
          </a:xfrm>
        </p:spPr>
        <p:txBody>
          <a:bodyPr/>
          <a:lstStyle/>
          <a:p>
            <a:pPr algn="ctr">
              <a:buNone/>
            </a:pPr>
            <a:r>
              <a:rPr lang="en-US" sz="7200" dirty="0" smtClean="0"/>
              <a:t>  </a:t>
            </a:r>
            <a:r>
              <a:rPr lang="en-US" sz="7200" b="1" dirty="0" smtClean="0">
                <a:solidFill>
                  <a:srgbClr val="FF0000"/>
                </a:solidFill>
              </a:rPr>
              <a:t>Tick-Tock</a:t>
            </a:r>
          </a:p>
          <a:p>
            <a:pPr algn="ctr">
              <a:buNone/>
            </a:pPr>
            <a:r>
              <a:rPr lang="ru-RU" sz="5400" b="1" dirty="0" smtClean="0">
                <a:solidFill>
                  <a:srgbClr val="0070C0"/>
                </a:solidFill>
              </a:rPr>
              <a:t>«</a:t>
            </a:r>
            <a:r>
              <a:rPr lang="en-US" sz="5400" b="1" dirty="0" smtClean="0">
                <a:solidFill>
                  <a:srgbClr val="0070C0"/>
                </a:solidFill>
              </a:rPr>
              <a:t>Tick-tock, tick-tock,</a:t>
            </a:r>
          </a:p>
          <a:p>
            <a:pPr algn="ctr">
              <a:buNone/>
            </a:pPr>
            <a:r>
              <a:rPr lang="en-US" sz="5400" b="1" dirty="0" smtClean="0">
                <a:solidFill>
                  <a:srgbClr val="0070C0"/>
                </a:solidFill>
              </a:rPr>
              <a:t>Little Dino,</a:t>
            </a:r>
          </a:p>
          <a:p>
            <a:pPr algn="ctr">
              <a:buNone/>
            </a:pPr>
            <a:r>
              <a:rPr lang="en-US" sz="5400" b="1" dirty="0" smtClean="0">
                <a:solidFill>
                  <a:srgbClr val="0070C0"/>
                </a:solidFill>
              </a:rPr>
              <a:t>Play and walk!</a:t>
            </a:r>
            <a:r>
              <a:rPr lang="ru-RU" sz="5400" b="1" dirty="0" smtClean="0">
                <a:solidFill>
                  <a:srgbClr val="0070C0"/>
                </a:solidFill>
              </a:rPr>
              <a:t>»</a:t>
            </a:r>
          </a:p>
          <a:p>
            <a:pPr algn="ctr">
              <a:buNone/>
            </a:pPr>
            <a:r>
              <a:rPr lang="en-US" sz="5400" b="1" dirty="0" smtClean="0">
                <a:solidFill>
                  <a:srgbClr val="0070C0"/>
                </a:solidFill>
              </a:rPr>
              <a:t>Says the clock.</a:t>
            </a:r>
            <a:endParaRPr lang="ru-RU" sz="5400" b="1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28596" y="285728"/>
            <a:ext cx="8286808" cy="6188224"/>
          </a:xfrm>
        </p:spPr>
        <p:txBody>
          <a:bodyPr/>
          <a:lstStyle/>
          <a:p>
            <a:endParaRPr lang="en-US" dirty="0" smtClean="0"/>
          </a:p>
          <a:p>
            <a:pPr>
              <a:buNone/>
            </a:pPr>
            <a:r>
              <a:rPr lang="en-US" dirty="0" smtClean="0">
                <a:solidFill>
                  <a:srgbClr val="0070C0"/>
                </a:solidFill>
              </a:rPr>
              <a:t>-</a:t>
            </a:r>
            <a:r>
              <a:rPr lang="en-US" sz="4800" dirty="0" smtClean="0">
                <a:solidFill>
                  <a:schemeClr val="accent6">
                    <a:lumMod val="75000"/>
                  </a:schemeClr>
                </a:solidFill>
              </a:rPr>
              <a:t>Time </a:t>
            </a:r>
            <a:endParaRPr lang="ru-RU" sz="4800" dirty="0" smtClean="0">
              <a:solidFill>
                <a:schemeClr val="accent6">
                  <a:lumMod val="75000"/>
                </a:schemeClr>
              </a:solidFill>
            </a:endParaRPr>
          </a:p>
          <a:p>
            <a:pPr>
              <a:buNone/>
            </a:pPr>
            <a:endParaRPr lang="ru-RU" sz="4800" dirty="0" smtClean="0">
              <a:solidFill>
                <a:schemeClr val="accent6">
                  <a:lumMod val="75000"/>
                </a:schemeClr>
              </a:solidFill>
            </a:endParaRPr>
          </a:p>
          <a:p>
            <a:pPr>
              <a:buFontTx/>
              <a:buChar char="-"/>
            </a:pPr>
            <a:r>
              <a:rPr lang="en-US" sz="4800" dirty="0" smtClean="0">
                <a:solidFill>
                  <a:srgbClr val="FF0000"/>
                </a:solidFill>
              </a:rPr>
              <a:t>Verbs and phrases</a:t>
            </a:r>
          </a:p>
          <a:p>
            <a:pPr>
              <a:buNone/>
            </a:pPr>
            <a:endParaRPr lang="ru-RU" sz="4800" dirty="0" smtClean="0"/>
          </a:p>
          <a:p>
            <a:pPr>
              <a:buNone/>
            </a:pPr>
            <a:endParaRPr lang="ru-RU" sz="4800" dirty="0" smtClean="0"/>
          </a:p>
          <a:p>
            <a:pPr>
              <a:buNone/>
            </a:pPr>
            <a:r>
              <a:rPr lang="ru-RU" sz="4800" dirty="0" smtClean="0"/>
              <a:t>-</a:t>
            </a:r>
            <a:r>
              <a:rPr lang="en-US" sz="4800" dirty="0" smtClean="0">
                <a:solidFill>
                  <a:srgbClr val="005C2A"/>
                </a:solidFill>
              </a:rPr>
              <a:t>Timetable</a:t>
            </a:r>
            <a:r>
              <a:rPr lang="en-US" sz="4800" dirty="0" smtClean="0"/>
              <a:t> </a:t>
            </a:r>
            <a:endParaRPr lang="ru-RU" sz="4800" dirty="0" smtClean="0"/>
          </a:p>
        </p:txBody>
      </p:sp>
      <p:pic>
        <p:nvPicPr>
          <p:cNvPr id="4" name="Рисунок 3" descr="a267b9c4653b9ed5443be4ce5c111c040c355670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357554" y="285728"/>
            <a:ext cx="2428892" cy="2071702"/>
          </a:xfrm>
          <a:prstGeom prst="rect">
            <a:avLst/>
          </a:prstGeom>
        </p:spPr>
      </p:pic>
      <p:pic>
        <p:nvPicPr>
          <p:cNvPr id="5" name="Рисунок 4" descr="8.gif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143636" y="857232"/>
            <a:ext cx="2736255" cy="3643338"/>
          </a:xfrm>
          <a:prstGeom prst="rect">
            <a:avLst/>
          </a:prstGeom>
        </p:spPr>
      </p:pic>
      <p:pic>
        <p:nvPicPr>
          <p:cNvPr id="7" name="Рисунок 6" descr="ds1003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3714744" y="3214686"/>
            <a:ext cx="2297309" cy="337947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285720" y="285728"/>
            <a:ext cx="8643998" cy="6188224"/>
          </a:xfrm>
        </p:spPr>
        <p:txBody>
          <a:bodyPr>
            <a:normAutofit/>
          </a:bodyPr>
          <a:lstStyle/>
          <a:p>
            <a:pPr>
              <a:buNone/>
            </a:pPr>
            <a:endParaRPr lang="en-US" sz="4800" dirty="0" smtClean="0"/>
          </a:p>
          <a:p>
            <a:pPr>
              <a:buNone/>
            </a:pPr>
            <a:endParaRPr lang="en-US" sz="4800" dirty="0" smtClean="0"/>
          </a:p>
          <a:p>
            <a:pPr>
              <a:buNone/>
            </a:pPr>
            <a:endParaRPr lang="en-US" sz="4800" dirty="0" smtClean="0"/>
          </a:p>
          <a:p>
            <a:pPr>
              <a:buNone/>
            </a:pPr>
            <a:endParaRPr lang="en-US" sz="4800" dirty="0" smtClean="0"/>
          </a:p>
          <a:p>
            <a:pPr>
              <a:buNone/>
            </a:pPr>
            <a:endParaRPr lang="en-US" sz="4800" dirty="0" smtClean="0"/>
          </a:p>
          <a:p>
            <a:pPr>
              <a:buNone/>
            </a:pPr>
            <a:r>
              <a:rPr lang="en-US" sz="4800" dirty="0" smtClean="0"/>
              <a:t>It’s nine o’clock   It’s </a:t>
            </a:r>
            <a:r>
              <a:rPr lang="en-US" sz="4800" dirty="0" smtClean="0">
                <a:solidFill>
                  <a:schemeClr val="accent2">
                    <a:lumMod val="75000"/>
                  </a:schemeClr>
                </a:solidFill>
              </a:rPr>
              <a:t>half past</a:t>
            </a:r>
          </a:p>
          <a:p>
            <a:pPr>
              <a:buNone/>
            </a:pPr>
            <a:r>
              <a:rPr lang="en-US" sz="4800" dirty="0" smtClean="0"/>
              <a:t>                                    eight</a:t>
            </a:r>
            <a:endParaRPr lang="ru-RU" sz="4800" dirty="0"/>
          </a:p>
        </p:txBody>
      </p:sp>
      <p:pic>
        <p:nvPicPr>
          <p:cNvPr id="4" name="Рисунок 3" descr="BigBenClock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00034" y="714356"/>
            <a:ext cx="5054508" cy="3690942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3000364" y="642918"/>
            <a:ext cx="3143272" cy="39290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Рисунок 5" descr="GreatBritain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071802" y="714356"/>
            <a:ext cx="5643602" cy="3629727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3071802" y="500042"/>
            <a:ext cx="2357454" cy="407196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smtClean="0"/>
              <a:t>   </a:t>
            </a:r>
            <a:r>
              <a:rPr lang="en-US" sz="8000" b="1" dirty="0" smtClean="0">
                <a:solidFill>
                  <a:schemeClr val="accent2">
                    <a:lumMod val="75000"/>
                  </a:schemeClr>
                </a:solidFill>
              </a:rPr>
              <a:t>8.30</a:t>
            </a:r>
            <a:r>
              <a:rPr lang="en-US" sz="6600" b="1" dirty="0" smtClean="0">
                <a:solidFill>
                  <a:schemeClr val="accent2">
                    <a:lumMod val="75000"/>
                  </a:schemeClr>
                </a:solidFill>
              </a:rPr>
              <a:t>   </a:t>
            </a:r>
          </a:p>
          <a:p>
            <a:pPr>
              <a:buNone/>
            </a:pPr>
            <a:endParaRPr lang="en-US" sz="6600" b="1" dirty="0" smtClean="0">
              <a:solidFill>
                <a:schemeClr val="accent2">
                  <a:lumMod val="75000"/>
                </a:schemeClr>
              </a:solidFill>
            </a:endParaRPr>
          </a:p>
          <a:p>
            <a:pPr>
              <a:buNone/>
            </a:pPr>
            <a:endParaRPr lang="en-US" sz="6600" b="1" dirty="0" smtClean="0">
              <a:solidFill>
                <a:schemeClr val="accent2">
                  <a:lumMod val="75000"/>
                </a:schemeClr>
              </a:solidFill>
            </a:endParaRPr>
          </a:p>
          <a:p>
            <a:pPr>
              <a:buNone/>
            </a:pPr>
            <a:r>
              <a:rPr lang="en-US" sz="6600" b="1" dirty="0" smtClean="0">
                <a:solidFill>
                  <a:schemeClr val="accent2">
                    <a:lumMod val="75000"/>
                  </a:schemeClr>
                </a:solidFill>
              </a:rPr>
              <a:t>It’s half past eight </a:t>
            </a:r>
          </a:p>
          <a:p>
            <a:pPr>
              <a:buNone/>
            </a:pPr>
            <a:r>
              <a:rPr lang="en-US" sz="6600" b="1" dirty="0" smtClean="0">
                <a:solidFill>
                  <a:schemeClr val="accent2">
                    <a:lumMod val="75000"/>
                  </a:schemeClr>
                </a:solidFill>
              </a:rPr>
              <a:t>in Moscow.</a:t>
            </a:r>
            <a:endParaRPr lang="ru-RU" sz="66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5" name="Рисунок 4" descr="0026-020-Kremljovskie-kuranty-na-Spasskoj-bashne-glavnye-chasy-Rossii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000364" y="214290"/>
            <a:ext cx="4856253" cy="41433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285720" y="285728"/>
            <a:ext cx="8501122" cy="6188224"/>
          </a:xfrm>
        </p:spPr>
        <p:txBody>
          <a:bodyPr>
            <a:normAutofit/>
          </a:bodyPr>
          <a:lstStyle/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sz="7200" b="1" dirty="0" smtClean="0">
                <a:solidFill>
                  <a:schemeClr val="accent6">
                    <a:lumMod val="75000"/>
                  </a:schemeClr>
                </a:solidFill>
              </a:rPr>
              <a:t>11.30</a:t>
            </a:r>
          </a:p>
          <a:p>
            <a:pPr>
              <a:buNone/>
            </a:pPr>
            <a:endParaRPr lang="en-US" sz="7200" b="1" dirty="0" smtClean="0">
              <a:solidFill>
                <a:schemeClr val="accent6">
                  <a:lumMod val="75000"/>
                </a:schemeClr>
              </a:solidFill>
            </a:endParaRPr>
          </a:p>
          <a:p>
            <a:pPr>
              <a:buNone/>
            </a:pPr>
            <a:r>
              <a:rPr lang="en-US" sz="6600" b="1" dirty="0" smtClean="0">
                <a:solidFill>
                  <a:schemeClr val="accent6">
                    <a:lumMod val="75000"/>
                  </a:schemeClr>
                </a:solidFill>
              </a:rPr>
              <a:t>It’s half past eleven in London</a:t>
            </a:r>
            <a:endParaRPr lang="ru-RU" sz="66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4" name="Рисунок 3" descr="au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286248" y="285728"/>
            <a:ext cx="3714776" cy="327544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285720" y="428604"/>
            <a:ext cx="8429684" cy="6045348"/>
          </a:xfrm>
        </p:spPr>
        <p:txBody>
          <a:bodyPr>
            <a:normAutofit lnSpcReduction="10000"/>
          </a:bodyPr>
          <a:lstStyle/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sz="7200" b="1" dirty="0" smtClean="0">
                <a:solidFill>
                  <a:srgbClr val="005C2A"/>
                </a:solidFill>
              </a:rPr>
              <a:t>10.30</a:t>
            </a:r>
          </a:p>
          <a:p>
            <a:pPr>
              <a:buNone/>
            </a:pPr>
            <a:endParaRPr lang="en-US" sz="7200" b="1" dirty="0" smtClean="0">
              <a:solidFill>
                <a:srgbClr val="005C2A"/>
              </a:solidFill>
            </a:endParaRPr>
          </a:p>
          <a:p>
            <a:pPr>
              <a:buNone/>
            </a:pPr>
            <a:endParaRPr lang="en-US" sz="7200" b="1" dirty="0" smtClean="0">
              <a:solidFill>
                <a:srgbClr val="005C2A"/>
              </a:solidFill>
            </a:endParaRPr>
          </a:p>
          <a:p>
            <a:pPr>
              <a:buNone/>
            </a:pPr>
            <a:r>
              <a:rPr lang="en-US" sz="7200" b="1" dirty="0" smtClean="0">
                <a:solidFill>
                  <a:srgbClr val="005C2A"/>
                </a:solidFill>
              </a:rPr>
              <a:t>It’s half past ten in France</a:t>
            </a:r>
            <a:endParaRPr lang="ru-RU" sz="7200" b="1" dirty="0">
              <a:solidFill>
                <a:srgbClr val="005C2A"/>
              </a:solidFill>
            </a:endParaRPr>
          </a:p>
        </p:txBody>
      </p:sp>
      <p:pic>
        <p:nvPicPr>
          <p:cNvPr id="4" name="Рисунок 3" descr="париж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928926" y="428604"/>
            <a:ext cx="5556287" cy="348176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1" uiExpand="1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28596" y="285728"/>
            <a:ext cx="8286808" cy="6188224"/>
          </a:xfrm>
        </p:spPr>
        <p:txBody>
          <a:bodyPr/>
          <a:lstStyle/>
          <a:p>
            <a:endParaRPr lang="en-US" dirty="0" smtClean="0"/>
          </a:p>
          <a:p>
            <a:pPr>
              <a:buNone/>
            </a:pPr>
            <a:r>
              <a:rPr lang="en-US" dirty="0" smtClean="0">
                <a:solidFill>
                  <a:srgbClr val="0070C0"/>
                </a:solidFill>
              </a:rPr>
              <a:t>-</a:t>
            </a:r>
            <a:r>
              <a:rPr lang="en-US" sz="4800" dirty="0" smtClean="0">
                <a:solidFill>
                  <a:schemeClr val="accent6">
                    <a:lumMod val="75000"/>
                  </a:schemeClr>
                </a:solidFill>
              </a:rPr>
              <a:t>Time </a:t>
            </a:r>
            <a:endParaRPr lang="ru-RU" sz="4800" dirty="0" smtClean="0">
              <a:solidFill>
                <a:schemeClr val="accent6">
                  <a:lumMod val="75000"/>
                </a:schemeClr>
              </a:solidFill>
            </a:endParaRPr>
          </a:p>
          <a:p>
            <a:pPr>
              <a:buNone/>
            </a:pPr>
            <a:endParaRPr lang="ru-RU" sz="4800" dirty="0" smtClean="0">
              <a:solidFill>
                <a:schemeClr val="accent6">
                  <a:lumMod val="75000"/>
                </a:schemeClr>
              </a:solidFill>
            </a:endParaRPr>
          </a:p>
          <a:p>
            <a:pPr>
              <a:buFontTx/>
              <a:buChar char="-"/>
            </a:pPr>
            <a:r>
              <a:rPr lang="en-US" sz="4800" dirty="0" smtClean="0">
                <a:solidFill>
                  <a:srgbClr val="FF0000"/>
                </a:solidFill>
              </a:rPr>
              <a:t>Verbs and phrases</a:t>
            </a:r>
          </a:p>
          <a:p>
            <a:pPr>
              <a:buNone/>
            </a:pPr>
            <a:endParaRPr lang="ru-RU" sz="4800" dirty="0" smtClean="0"/>
          </a:p>
          <a:p>
            <a:pPr>
              <a:buNone/>
            </a:pPr>
            <a:endParaRPr lang="ru-RU" sz="4800" dirty="0" smtClean="0"/>
          </a:p>
          <a:p>
            <a:pPr>
              <a:buNone/>
            </a:pPr>
            <a:r>
              <a:rPr lang="en-US" sz="4800" dirty="0" smtClean="0"/>
              <a:t> </a:t>
            </a:r>
            <a:endParaRPr lang="ru-RU" sz="4800" dirty="0" smtClean="0"/>
          </a:p>
        </p:txBody>
      </p:sp>
      <p:pic>
        <p:nvPicPr>
          <p:cNvPr id="4" name="Рисунок 3" descr="a267b9c4653b9ed5443be4ce5c111c040c355670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357554" y="285728"/>
            <a:ext cx="2428892" cy="2071702"/>
          </a:xfrm>
          <a:prstGeom prst="rect">
            <a:avLst/>
          </a:prstGeom>
        </p:spPr>
      </p:pic>
      <p:pic>
        <p:nvPicPr>
          <p:cNvPr id="5" name="Рисунок 4" descr="8.gif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143636" y="857232"/>
            <a:ext cx="2736255" cy="364333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" name="Мой фильм.wmv">
            <a:hlinkClick r:id="" action="ppaction://media"/>
          </p:cNvPr>
          <p:cNvPicPr>
            <a:picLocks noGrp="1" noRot="1" noChangeAspect="1"/>
          </p:cNvPicPr>
          <p:nvPr>
            <p:ph sz="quarter" idx="1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571472" y="214290"/>
            <a:ext cx="7763980" cy="58229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Яркая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260</TotalTime>
  <Words>144</Words>
  <Application>Microsoft Office PowerPoint</Application>
  <PresentationFormat>Экран (4:3)</PresentationFormat>
  <Paragraphs>71</Paragraphs>
  <Slides>13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Эркер</vt:lpstr>
      <vt:lpstr>Урок в 3 классе Учитель: Чебан Марина Фёдоровна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Урок в 3 классе Учитель: Чебан Марина Фёдоровна</dc:title>
  <dc:creator>для тебя любимый!!!!</dc:creator>
  <cp:lastModifiedBy>User</cp:lastModifiedBy>
  <cp:revision>35</cp:revision>
  <dcterms:created xsi:type="dcterms:W3CDTF">2013-04-22T16:24:47Z</dcterms:created>
  <dcterms:modified xsi:type="dcterms:W3CDTF">2013-04-28T16:57:24Z</dcterms:modified>
</cp:coreProperties>
</file>