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6" r:id="rId3"/>
    <p:sldId id="258" r:id="rId4"/>
    <p:sldId id="265" r:id="rId5"/>
    <p:sldId id="264" r:id="rId6"/>
    <p:sldId id="263" r:id="rId7"/>
    <p:sldId id="262" r:id="rId8"/>
    <p:sldId id="259" r:id="rId9"/>
    <p:sldId id="261" r:id="rId10"/>
    <p:sldId id="275" r:id="rId11"/>
    <p:sldId id="260" r:id="rId12"/>
    <p:sldId id="276" r:id="rId13"/>
    <p:sldId id="277" r:id="rId14"/>
    <p:sldId id="268" r:id="rId15"/>
    <p:sldId id="278" r:id="rId16"/>
    <p:sldId id="267" r:id="rId17"/>
    <p:sldId id="269" r:id="rId18"/>
    <p:sldId id="270" r:id="rId19"/>
    <p:sldId id="271" r:id="rId20"/>
    <p:sldId id="272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3CDE9-76EF-4E5A-8FC1-0DAB2052B60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1355F-4DE1-4EE7-857A-D25E4734B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1355F-4DE1-4EE7-857A-D25E4734BA7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18E6C-1035-4788-97FF-4C2728CF9B87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8548-2799-4624-80D0-116E821C3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13" Type="http://schemas.openxmlformats.org/officeDocument/2006/relationships/image" Target="../media/image31.gif"/><Relationship Id="rId3" Type="http://schemas.openxmlformats.org/officeDocument/2006/relationships/image" Target="../media/image21.gif"/><Relationship Id="rId7" Type="http://schemas.openxmlformats.org/officeDocument/2006/relationships/image" Target="../media/image25.gif"/><Relationship Id="rId12" Type="http://schemas.openxmlformats.org/officeDocument/2006/relationships/image" Target="../media/image3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11" Type="http://schemas.openxmlformats.org/officeDocument/2006/relationships/image" Target="../media/image29.gif"/><Relationship Id="rId5" Type="http://schemas.openxmlformats.org/officeDocument/2006/relationships/image" Target="../media/image23.gif"/><Relationship Id="rId10" Type="http://schemas.openxmlformats.org/officeDocument/2006/relationships/image" Target="../media/image28.gif"/><Relationship Id="rId4" Type="http://schemas.openxmlformats.org/officeDocument/2006/relationships/image" Target="../media/image22.gif"/><Relationship Id="rId9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10" Type="http://schemas.openxmlformats.org/officeDocument/2006/relationships/image" Target="../media/image15.gif"/><Relationship Id="rId4" Type="http://schemas.openxmlformats.org/officeDocument/2006/relationships/image" Target="../media/image9.gif"/><Relationship Id="rId9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Картинки\Рамки\07444cb70cc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76" y="571480"/>
            <a:ext cx="7143800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Представление информации</a:t>
            </a:r>
          </a:p>
          <a:p>
            <a:pPr algn="ctr">
              <a:lnSpc>
                <a:spcPct val="150000"/>
              </a:lnSpc>
            </a:pP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3 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класс</a:t>
            </a:r>
          </a:p>
          <a:p>
            <a:pPr algn="ctr">
              <a:lnSpc>
                <a:spcPct val="150000"/>
              </a:lnSpc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Учитель </a:t>
            </a:r>
            <a:r>
              <a:rPr lang="ru-RU" sz="20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Информатики  МОУ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СОШ пос. Искателей  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Коровкина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 Л.И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214290"/>
            <a:ext cx="7929619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Текст обладает меньшей наглядностью, чем рисунок, но он может содержать и передавать то, что нельзя представить рисунком.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9296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Числовое  представление информации</a:t>
            </a:r>
          </a:p>
        </p:txBody>
      </p:sp>
      <p:pic>
        <p:nvPicPr>
          <p:cNvPr id="7170" name="Picture 2" descr="C:\Documents and Settings\USER\Мои документы\Картинки\цифры\0-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214554"/>
            <a:ext cx="1214446" cy="1253000"/>
          </a:xfrm>
          <a:prstGeom prst="rect">
            <a:avLst/>
          </a:prstGeom>
          <a:noFill/>
        </p:spPr>
      </p:pic>
      <p:pic>
        <p:nvPicPr>
          <p:cNvPr id="7171" name="Picture 3" descr="C:\Documents and Settings\USER\Мои документы\Картинки\цифры\1-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4429132"/>
            <a:ext cx="1200156" cy="1368599"/>
          </a:xfrm>
          <a:prstGeom prst="rect">
            <a:avLst/>
          </a:prstGeom>
          <a:noFill/>
        </p:spPr>
      </p:pic>
      <p:pic>
        <p:nvPicPr>
          <p:cNvPr id="7172" name="Picture 4" descr="C:\Documents and Settings\USER\Мои документы\Картинки\цифры\2-1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2000240"/>
            <a:ext cx="1428760" cy="1497894"/>
          </a:xfrm>
          <a:prstGeom prst="rect">
            <a:avLst/>
          </a:prstGeom>
          <a:noFill/>
        </p:spPr>
      </p:pic>
      <p:pic>
        <p:nvPicPr>
          <p:cNvPr id="7173" name="Picture 5" descr="C:\Documents and Settings\USER\Мои документы\Картинки\цифры\5_md_wht_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2452681"/>
            <a:ext cx="1214446" cy="1619261"/>
          </a:xfrm>
          <a:prstGeom prst="rect">
            <a:avLst/>
          </a:prstGeom>
          <a:noFill/>
        </p:spPr>
      </p:pic>
      <p:pic>
        <p:nvPicPr>
          <p:cNvPr id="7174" name="Picture 6" descr="C:\Documents and Settings\USER\Мои документы\Картинки\цифры\6_md_wht_2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43834" y="2500306"/>
            <a:ext cx="1000132" cy="1333509"/>
          </a:xfrm>
          <a:prstGeom prst="rect">
            <a:avLst/>
          </a:prstGeom>
          <a:noFill/>
        </p:spPr>
      </p:pic>
      <p:pic>
        <p:nvPicPr>
          <p:cNvPr id="7175" name="Picture 7" descr="C:\Documents and Settings\USER\Мои документы\Картинки\цифры\4_md_wht_1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4286256"/>
            <a:ext cx="1214446" cy="1619261"/>
          </a:xfrm>
          <a:prstGeom prst="rect">
            <a:avLst/>
          </a:prstGeom>
          <a:noFill/>
        </p:spPr>
      </p:pic>
      <p:pic>
        <p:nvPicPr>
          <p:cNvPr id="7176" name="Picture 8" descr="C:\Documents and Settings\USER\Мои документы\Картинки\цифры\3_md_wht_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86380" y="4857760"/>
            <a:ext cx="1214446" cy="1656063"/>
          </a:xfrm>
          <a:prstGeom prst="rect">
            <a:avLst/>
          </a:prstGeom>
          <a:noFill/>
        </p:spPr>
      </p:pic>
      <p:pic>
        <p:nvPicPr>
          <p:cNvPr id="7177" name="Picture 9" descr="C:\Documents and Settings\USER\Мои документы\Картинки\цифры\2_md_wht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72264" y="1857364"/>
            <a:ext cx="1071570" cy="1428760"/>
          </a:xfrm>
          <a:prstGeom prst="rect">
            <a:avLst/>
          </a:prstGeom>
          <a:noFill/>
        </p:spPr>
      </p:pic>
      <p:pic>
        <p:nvPicPr>
          <p:cNvPr id="7178" name="Picture 10" descr="C:\Documents and Settings\USER\Мои документы\Картинки\цифры\5-14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714612" y="1785926"/>
            <a:ext cx="1071570" cy="1451084"/>
          </a:xfrm>
          <a:prstGeom prst="rect">
            <a:avLst/>
          </a:prstGeom>
          <a:noFill/>
        </p:spPr>
      </p:pic>
      <p:pic>
        <p:nvPicPr>
          <p:cNvPr id="7179" name="Picture 11" descr="C:\Documents and Settings\USER\Мои документы\Картинки\цифры\7-12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285984" y="3857628"/>
            <a:ext cx="1143008" cy="1401802"/>
          </a:xfrm>
          <a:prstGeom prst="rect">
            <a:avLst/>
          </a:prstGeom>
          <a:noFill/>
        </p:spPr>
      </p:pic>
      <p:pic>
        <p:nvPicPr>
          <p:cNvPr id="7180" name="Picture 12" descr="C:\Documents and Settings\USER\Мои документы\Картинки\цифры\6-14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00100" y="4071942"/>
            <a:ext cx="1143008" cy="1485910"/>
          </a:xfrm>
          <a:prstGeom prst="rect">
            <a:avLst/>
          </a:prstGeom>
          <a:noFill/>
        </p:spPr>
      </p:pic>
      <p:pic>
        <p:nvPicPr>
          <p:cNvPr id="15" name="Picture 5" descr="C:\Documents and Settings\USER\Мои документы\Картинки\цифры\5_md_wht_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43834" y="5000636"/>
            <a:ext cx="1214446" cy="16192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-128528"/>
            <a:ext cx="8143933" cy="69865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Чтобы представить собранную информацию, люди обычно осуществляют следующую последовательность действий с ней: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Monotype Corsiva" pitchFamily="66" charset="0"/>
              </a:rPr>
              <a:t>Собирают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(наблюдают).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Запоминают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.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Обдумывают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, то есть мысленно обрабатывают полученную в наблюдении информацию.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Выбирают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способ представления информации (устная речь, число, текст, рисунок, схема).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Представляют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информацию в виде устной речи, текста, рисунка, схемы.</a:t>
            </a:r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214290"/>
            <a:ext cx="7929619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Представить текстовую, числовую, графическую информацию можно в памяти компьютера в виде нулей и единиц.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D:\Плакаты\Цифровые данны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0"/>
            <a:ext cx="803316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214290"/>
            <a:ext cx="7643865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Или можно вывести её на экран монитора (представить на экране) в виде текста, рисунка, схемы.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  <p:pic>
        <p:nvPicPr>
          <p:cNvPr id="2050" name="Picture 2" descr="C:\Documents and Settings\USER\Мои документы\Картинки\Компьютер\comp_NY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5124438"/>
            <a:ext cx="1857388" cy="1733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2" y="214290"/>
            <a:ext cx="7643865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С помощью компьютера можно </a:t>
            </a:r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представлять</a:t>
            </a:r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, </a:t>
            </a:r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сохранять</a:t>
            </a:r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и </a:t>
            </a:r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передавать</a:t>
            </a:r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информацию.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214290"/>
            <a:ext cx="814393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Главное, что мы должны понять и запомнить</a:t>
            </a:r>
          </a:p>
          <a:p>
            <a:pPr marL="914400" indent="-914400" algn="just">
              <a:buFont typeface="+mj-lt"/>
              <a:buAutoNum type="arabicPeriod"/>
            </a:pP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Представление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информации – это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действие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с информацией.</a:t>
            </a:r>
          </a:p>
          <a:p>
            <a:pPr marL="914400" indent="-914400" algn="just">
              <a:buFont typeface="+mj-lt"/>
              <a:buAutoNum type="arabicPeriod"/>
            </a:pP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Человек может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представлять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информацию на носителях в виде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текста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,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числа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,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рисунка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, 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схемы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.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214290"/>
            <a:ext cx="7643865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Работа в рабочей тетради:</a:t>
            </a:r>
          </a:p>
          <a:p>
            <a:pPr algn="ctr"/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№ 3, 7, 8</a:t>
            </a:r>
          </a:p>
          <a:p>
            <a:pPr algn="ctr"/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(с. 31 – 34)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0"/>
            <a:ext cx="7643865" cy="64940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Домашнее задание:</a:t>
            </a:r>
          </a:p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/>
              </a:rPr>
              <a:t>§8 (с. 44 – 49), </a:t>
            </a:r>
          </a:p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/>
              </a:rPr>
              <a:t>р.т. </a:t>
            </a:r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№ 6, 9, 10, 11</a:t>
            </a:r>
          </a:p>
          <a:p>
            <a:pPr algn="ctr"/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(с. 32 – 36)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0"/>
            <a:ext cx="7929619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С информацией можно выполнять различные действия.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214290"/>
            <a:ext cx="7643865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Компьютерный практикум:</a:t>
            </a:r>
          </a:p>
          <a:p>
            <a:pPr algn="ctr"/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ЭОР – 3, рабочая тетрадь, урок 8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14414" y="714356"/>
            <a:ext cx="7143800" cy="50720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Спасибо</a:t>
            </a:r>
          </a:p>
          <a:p>
            <a:pPr algn="ctr"/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За</a:t>
            </a:r>
          </a:p>
          <a:p>
            <a:pPr algn="ctr"/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урок!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42852"/>
            <a:ext cx="7929619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Представление </a:t>
            </a:r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информации  на носителе – это одно из </a:t>
            </a:r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действий</a:t>
            </a:r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с информацией.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0"/>
            <a:ext cx="7929619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Формы (способы) представления информации: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устная речь;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текст;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число;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рисунок;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схема.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9296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Графическое представление информации</a:t>
            </a:r>
          </a:p>
        </p:txBody>
      </p:sp>
      <p:pic>
        <p:nvPicPr>
          <p:cNvPr id="4098" name="Picture 2" descr="C:\Documents and Settings\USER\Мои документы\шаблоны презентаций\нарьян-мар\наш город\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428736"/>
            <a:ext cx="1857388" cy="27476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 descr="C:\Documents and Settings\USER\Мои документы\шаблоны презентаций\нарьян-мар\наш город\Хра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1428736"/>
            <a:ext cx="1981031" cy="27146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100" name="Picture 4" descr="C:\Documents and Settings\USER\Мои документы\шаблоны презентаций\нарьян-мар\улицы города\DSCN00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4143380"/>
            <a:ext cx="3121025" cy="23415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101" name="Picture 5" descr="C:\Documents and Settings\USER\Мои документы\шаблоны презентаций\нарьян-мар\Здания города\2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4214818"/>
            <a:ext cx="3286148" cy="23260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02" name="Picture 6" descr="C:\Documents and Settings\USER\Мои документы\шаблоны презентаций\нарьян-мар\Здания города\18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1714488"/>
            <a:ext cx="1785950" cy="264193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9296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Графическое представление информации</a:t>
            </a:r>
          </a:p>
        </p:txBody>
      </p:sp>
      <p:pic>
        <p:nvPicPr>
          <p:cNvPr id="5122" name="Picture 2" descr="C:\Documents and Settings\USER\Мои документы\Картинка\649901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857364"/>
            <a:ext cx="1928826" cy="2057414"/>
          </a:xfrm>
          <a:prstGeom prst="rect">
            <a:avLst/>
          </a:prstGeom>
          <a:noFill/>
        </p:spPr>
      </p:pic>
      <p:pic>
        <p:nvPicPr>
          <p:cNvPr id="5123" name="Picture 3" descr="C:\Documents and Settings\USER\Мои документы\Картинка\ANIMASHKI_017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3643314"/>
            <a:ext cx="1785930" cy="2976550"/>
          </a:xfrm>
          <a:prstGeom prst="rect">
            <a:avLst/>
          </a:prstGeom>
          <a:noFill/>
        </p:spPr>
      </p:pic>
      <p:pic>
        <p:nvPicPr>
          <p:cNvPr id="5124" name="Picture 4" descr="C:\Documents and Settings\USER\Мои документы\Картинка\apogoda-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1000108"/>
            <a:ext cx="1676400" cy="1752600"/>
          </a:xfrm>
          <a:prstGeom prst="rect">
            <a:avLst/>
          </a:prstGeom>
          <a:noFill/>
        </p:spPr>
      </p:pic>
      <p:pic>
        <p:nvPicPr>
          <p:cNvPr id="5125" name="Picture 5" descr="C:\Documents and Settings\USER\Мои документы\Картинки\Цветы\cvetki-11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4238625"/>
            <a:ext cx="1876425" cy="2619375"/>
          </a:xfrm>
          <a:prstGeom prst="rect">
            <a:avLst/>
          </a:prstGeom>
          <a:noFill/>
        </p:spPr>
      </p:pic>
      <p:pic>
        <p:nvPicPr>
          <p:cNvPr id="5126" name="Picture 6" descr="C:\Documents and Settings\USER\Мои документы\Картинки\Цветы\cvetki-11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4476750"/>
            <a:ext cx="2057400" cy="2381250"/>
          </a:xfrm>
          <a:prstGeom prst="rect">
            <a:avLst/>
          </a:prstGeom>
          <a:noFill/>
        </p:spPr>
      </p:pic>
      <p:pic>
        <p:nvPicPr>
          <p:cNvPr id="5127" name="Picture 7" descr="C:\Documents and Settings\USER\Мои документы\Картинки\Мультяшки\mult-pict_narod_ru4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68" y="1928802"/>
            <a:ext cx="2352675" cy="1847850"/>
          </a:xfrm>
          <a:prstGeom prst="rect">
            <a:avLst/>
          </a:prstGeom>
          <a:noFill/>
        </p:spPr>
      </p:pic>
      <p:pic>
        <p:nvPicPr>
          <p:cNvPr id="5128" name="Picture 8" descr="C:\Documents and Settings\USER\Мои документы\Картинки\Животные\multi-187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00562" y="4599008"/>
            <a:ext cx="1380182" cy="1901826"/>
          </a:xfrm>
          <a:prstGeom prst="rect">
            <a:avLst/>
          </a:prstGeom>
          <a:noFill/>
        </p:spPr>
      </p:pic>
      <p:pic>
        <p:nvPicPr>
          <p:cNvPr id="5129" name="Picture 9" descr="C:\Documents and Settings\USER\Мои документы\Картинки\Животные\multi-195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57884" y="4286256"/>
            <a:ext cx="1428753" cy="2143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9296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Графическое представление информации</a:t>
            </a:r>
          </a:p>
        </p:txBody>
      </p:sp>
      <p:pic>
        <p:nvPicPr>
          <p:cNvPr id="4" name="Picture 2" descr="J:\Класс\фото школьная тема\metro-moscow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857364"/>
            <a:ext cx="3112653" cy="42862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2" descr="J:\Класс\фото школьная тема\object_54_1162306343_6092.jpg"/>
          <p:cNvPicPr>
            <a:picLocks noChangeAspect="1" noChangeArrowheads="1"/>
          </p:cNvPicPr>
          <p:nvPr/>
        </p:nvPicPr>
        <p:blipFill>
          <a:blip r:embed="rId4"/>
          <a:srcRect l="1061" t="1500" r="2404" b="999"/>
          <a:stretch>
            <a:fillRect/>
          </a:stretch>
        </p:blipFill>
        <p:spPr bwMode="auto">
          <a:xfrm>
            <a:off x="5000628" y="3857628"/>
            <a:ext cx="3729064" cy="26636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2" descr="J:\Image23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785926"/>
            <a:ext cx="3548088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0"/>
            <a:ext cx="7929619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Рисунок даёт наглядное представление о предметах и явлениях.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28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929619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Текстовое представление информации</a:t>
            </a:r>
          </a:p>
          <a:p>
            <a:pPr algn="just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Этот человек весёлый, довольный, </a:t>
            </a:r>
          </a:p>
          <a:p>
            <a:pPr algn="r"/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  <a:p>
            <a:pPr algn="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а  тот  - грустный, печальный</a:t>
            </a:r>
          </a:p>
        </p:txBody>
      </p:sp>
      <p:pic>
        <p:nvPicPr>
          <p:cNvPr id="6147" name="Picture 3" descr="C:\Documents and Settings\USER\Мои документы\Картинки\смайлы\smile4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500306"/>
            <a:ext cx="1714512" cy="1665526"/>
          </a:xfrm>
          <a:prstGeom prst="rect">
            <a:avLst/>
          </a:prstGeom>
          <a:noFill/>
        </p:spPr>
      </p:pic>
      <p:pic>
        <p:nvPicPr>
          <p:cNvPr id="6148" name="Picture 4" descr="C:\Documents and Settings\USER\Мои документы\Картинки\смайлы\smile3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4143380"/>
            <a:ext cx="1643073" cy="16430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316</Words>
  <Application>Microsoft Office PowerPoint</Application>
  <PresentationFormat>Экран (4:3)</PresentationFormat>
  <Paragraphs>46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WIN7XP</dc:creator>
  <cp:lastModifiedBy>User</cp:lastModifiedBy>
  <cp:revision>22</cp:revision>
  <dcterms:created xsi:type="dcterms:W3CDTF">2010-11-06T14:32:50Z</dcterms:created>
  <dcterms:modified xsi:type="dcterms:W3CDTF">2011-10-20T15:19:46Z</dcterms:modified>
</cp:coreProperties>
</file>