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59" r:id="rId11"/>
    <p:sldId id="270" r:id="rId12"/>
    <p:sldId id="271" r:id="rId13"/>
    <p:sldId id="272" r:id="rId14"/>
    <p:sldId id="273" r:id="rId15"/>
    <p:sldId id="260" r:id="rId16"/>
    <p:sldId id="261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18A15-24B4-4364-A140-47A919B5693A}" type="datetimeFigureOut">
              <a:rPr lang="ru-RU" smtClean="0"/>
              <a:pPr/>
              <a:t>21.04.2015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8AAC-A87F-42A0-A425-0AD58A693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18A15-24B4-4364-A140-47A919B5693A}" type="datetimeFigureOut">
              <a:rPr lang="ru-RU" smtClean="0"/>
              <a:pPr/>
              <a:t>21.04.2015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8AAC-A87F-42A0-A425-0AD58A693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18A15-24B4-4364-A140-47A919B5693A}" type="datetimeFigureOut">
              <a:rPr lang="ru-RU" smtClean="0"/>
              <a:pPr/>
              <a:t>21.04.2015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8AAC-A87F-42A0-A425-0AD58A693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18A15-24B4-4364-A140-47A919B5693A}" type="datetimeFigureOut">
              <a:rPr lang="ru-RU" smtClean="0"/>
              <a:pPr/>
              <a:t>21.04.2015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8AAC-A87F-42A0-A425-0AD58A693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18A15-24B4-4364-A140-47A919B5693A}" type="datetimeFigureOut">
              <a:rPr lang="ru-RU" smtClean="0"/>
              <a:pPr/>
              <a:t>21.04.2015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8AAC-A87F-42A0-A425-0AD58A693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18A15-24B4-4364-A140-47A919B5693A}" type="datetimeFigureOut">
              <a:rPr lang="ru-RU" smtClean="0"/>
              <a:pPr/>
              <a:t>21.04.2015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8AAC-A87F-42A0-A425-0AD58A693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18A15-24B4-4364-A140-47A919B5693A}" type="datetimeFigureOut">
              <a:rPr lang="ru-RU" smtClean="0"/>
              <a:pPr/>
              <a:t>21.04.2015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8AAC-A87F-42A0-A425-0AD58A693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18A15-24B4-4364-A140-47A919B5693A}" type="datetimeFigureOut">
              <a:rPr lang="ru-RU" smtClean="0"/>
              <a:pPr/>
              <a:t>21.04.2015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8AAC-A87F-42A0-A425-0AD58A693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18A15-24B4-4364-A140-47A919B5693A}" type="datetimeFigureOut">
              <a:rPr lang="ru-RU" smtClean="0"/>
              <a:pPr/>
              <a:t>21.04.2015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8AAC-A87F-42A0-A425-0AD58A693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18A15-24B4-4364-A140-47A919B5693A}" type="datetimeFigureOut">
              <a:rPr lang="ru-RU" smtClean="0"/>
              <a:pPr/>
              <a:t>21.04.2015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8AAC-A87F-42A0-A425-0AD58A693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18A15-24B4-4364-A140-47A919B5693A}" type="datetimeFigureOut">
              <a:rPr lang="ru-RU" smtClean="0"/>
              <a:pPr/>
              <a:t>21.04.2015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8AAC-A87F-42A0-A425-0AD58A693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18A15-24B4-4364-A140-47A919B5693A}" type="datetimeFigureOut">
              <a:rPr lang="ru-RU" smtClean="0"/>
              <a:pPr/>
              <a:t>21.04.2015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18AAC-A87F-42A0-A425-0AD58A693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lad\Desktop\allfons.ru-205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0700" b="1" i="1" dirty="0" smtClean="0">
                <a:solidFill>
                  <a:schemeClr val="bg1"/>
                </a:solidFill>
              </a:rPr>
              <a:t>Млечный путь</a:t>
            </a:r>
            <a:br>
              <a:rPr lang="ru-RU" sz="10700" b="1" i="1" dirty="0" smtClean="0">
                <a:solidFill>
                  <a:schemeClr val="bg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Познавательная викторина, посвященная Дню космонавтики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vlad\Desktop\space_071-c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317" y="2967335"/>
            <a:ext cx="803136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Космос блиц</a:t>
            </a:r>
            <a:endParaRPr lang="ru-RU" sz="80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Юрий Алексеевич Гагарин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99715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советский лётчик-космонавт, Герой Советского Союза, кавалер высших знаков отличия ряда государств, почётный гражданин многих российских и зарубежных городов.</a:t>
            </a:r>
          </a:p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12 апреля 1961 года Юрий Гагарин стал первым человеком в мировой истории, совершившим полёт в космическое пространство. Ракета-носитель «Восток» с кораблём «Восток», на борту которого находился Гагарин, была запущена с космодрома Байконур. После 108 минут полёта Гагарин успешно приземлился в Саратовской области, неподалёку от города Энгельса. </a:t>
            </a:r>
          </a:p>
          <a:p>
            <a:endParaRPr lang="ru-RU" dirty="0"/>
          </a:p>
        </p:txBody>
      </p:sp>
      <p:pic>
        <p:nvPicPr>
          <p:cNvPr id="10242" name="Picture 2" descr="C:\Users\vlad\Desktop\48fc7f79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628800"/>
            <a:ext cx="3456383" cy="41835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Валентина Владимировна Терешкова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00200"/>
            <a:ext cx="4572000" cy="52578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советский космонавт, первая в мире женщина-космонавт, генерал-майор (1995). Герой Советского Союза (1963), Герой Социалистического Труда ЧССР (1963), Герой Социалистического Труда НРБ (1963), Герой Труда Вьетнама (1971), Герой Труда МНР. Кандидат технических наук, профессор. Лётчик-космонавт СССР № 6, 10-й космонавт мира.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Единственная в мире женщина, совершившая космический полёт в одиночку. Первая в России женщина в звании генерал-майор</a:t>
            </a:r>
          </a:p>
          <a:p>
            <a:pPr algn="ctr"/>
            <a:endParaRPr lang="ru-RU" dirty="0"/>
          </a:p>
        </p:txBody>
      </p:sp>
      <p:pic>
        <p:nvPicPr>
          <p:cNvPr id="11266" name="Picture 2" descr="C:\Users\vlad\Desktop\RIAN_archive_612748_Valentina_Tereshk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4536504" cy="51921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Сергей Павлович Королев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860032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советский учёный, конструктор и главный организатор производства ракетно-космической техники и ракетного оружия СССР, основоположник практической космонавтики. Одна из крупнейших фигур XX века в области космического ракетостроения и кораблестроения.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2290" name="Picture 2" descr="C:\Users\vlad\Desktop\SKorol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412776"/>
            <a:ext cx="4398887" cy="5198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Алексей Архипович Леонов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600200"/>
            <a:ext cx="4248472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dirty="0" smtClean="0">
                <a:latin typeface="Comic Sans MS" pitchFamily="66" charset="0"/>
                <a:cs typeface="Times New Roman" pitchFamily="18" charset="0"/>
              </a:rPr>
              <a:t>советский </a:t>
            </a:r>
            <a:r>
              <a:rPr lang="ru-RU" dirty="0" smtClean="0">
                <a:latin typeface="Comic Sans MS" pitchFamily="66" charset="0"/>
                <a:cs typeface="Times New Roman" pitchFamily="18" charset="0"/>
              </a:rPr>
              <a:t>космонавт</a:t>
            </a:r>
            <a:r>
              <a:rPr lang="ru-RU" dirty="0" smtClean="0">
                <a:latin typeface="Comic Sans MS" pitchFamily="66" charset="0"/>
                <a:cs typeface="Times New Roman" pitchFamily="18" charset="0"/>
              </a:rPr>
              <a:t> № 11, первый человек, вышедший в открытый космос. Дважды Герой Советского Союза (1965, 1975). Лауреат Государственной премии СССР (1981).</a:t>
            </a:r>
            <a:endParaRPr lang="ru-RU" dirty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026" name="Picture 2" descr="C:\Users\vlad\Desktop\800px-Aleksey_Leonov_ASTP_-_cropp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4464496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vlad\Desktop\space_071-c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97947" y="2967335"/>
            <a:ext cx="714811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«Поехали!»</a:t>
            </a:r>
            <a:endParaRPr lang="ru-RU" sz="80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lad\Desktop\space_071-c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60124" y="2967335"/>
            <a:ext cx="482375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Орбита</a:t>
            </a:r>
            <a:endParaRPr lang="ru-RU" sz="88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vlad\Desktop\Estrel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  <a:latin typeface="Comic Sans MS" pitchFamily="66" charset="0"/>
              </a:rPr>
              <a:t>   Китайцы верят, что это "небесная река с тысячами рыб". А жители Сибири думали, что небо разрезано на две половины, удерживаемые вместе светлой полосой, небесным швом. О чем идет речь?</a:t>
            </a:r>
            <a:endParaRPr lang="ru-RU" sz="4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«Млечный Путь»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9218" name="Picture 2" descr="C:\Users\vlad\Desktop\milkywayco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7992888" cy="50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lad\Desktop\space_071-c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885" y="2924944"/>
            <a:ext cx="875111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Звездный городок</a:t>
            </a:r>
            <a:endParaRPr lang="ru-RU" sz="60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lad\Desktop\space_071-c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967335"/>
            <a:ext cx="835292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К</a:t>
            </a:r>
            <a:r>
              <a:rPr lang="ru-RU" sz="60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апитан корабля к старту готов</a:t>
            </a:r>
            <a:endParaRPr lang="ru-RU" sz="60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lad\Desktop\ac9d8e1cc8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 знаете ли вы…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Многие ученые думают, что Вселенная началась с Большого взрыва. А что было до этого? Ученые считают, что не было ничего. Само время началось с Большого взрыва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lad\Desktop\StarrySkyWashingt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 знаете ли вы…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 Глядя в глубокий космос, вы видите свет, посланный отдаленным объектом много-много лет назад. Чем дальше объект, тем дольше добирается до нас его свет и тем дальше вы углубитесь в прошлое, когда этот свет увидите. Например, мы видим Солнце таким, каким оно было восемь минут назад, Альфу Кентавра — какой она была четыре года назад, а галактику Андромеды — какой она была 2,9 млн лет назад. Ученые думают, что самые удаленные объекты мы видим такими, какими они были в самом начале эволюции Вселенной.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vlad\Desktop\Amazing-Wallpapers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 знаете ли вы…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Юпитер, Сатурн, Уран и Нептун — газовые гиганты, огромные шары из газа и жидкости, без твердой оболочки. 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vlad\Desktop\ac9d8e1cc8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 знаете ли вы…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На Луне нет атмосферы и небо всегда ясное. Солнце и там мешает наблюдать все звезды, но, когда оно садится, звезды видны гораздо яснее, чем с Земли. Видна в лунном небе и Земля в виде большого, голубого с белым шара. В бинокль можно рассмотреть материки и даже некоторые города (ночью). Подобно Луне, Земля проходит через разные фазы.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vlad\Desktop\StarrySkyWashingt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 знаете ли вы…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sz="4400" dirty="0" smtClean="0">
                <a:solidFill>
                  <a:schemeClr val="bg1"/>
                </a:solidFill>
              </a:rPr>
              <a:t>В начале 90-х гг. XX в. один человек был ранен метеоритом, когда проезжал по автостраде в Германии. А в начале 900-х гг. Х в. упавший метеорит убил собаку.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vlad\Desktop\Amazing-Wallpapers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 знаете ли вы…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У самой большой кометы 1811 года голова (облако газа) была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диаметром более 2 </a:t>
            </a:r>
            <a:r>
              <a:rPr lang="ru-RU" sz="4000" dirty="0" err="1" smtClean="0">
                <a:solidFill>
                  <a:schemeClr val="bg1"/>
                </a:solidFill>
              </a:rPr>
              <a:t>млн</a:t>
            </a:r>
            <a:r>
              <a:rPr lang="ru-RU" sz="4000" dirty="0" smtClean="0">
                <a:solidFill>
                  <a:schemeClr val="bg1"/>
                </a:solidFill>
              </a:rPr>
              <a:t> км — больше Солнца. Большая комета 1843 года имела хвост длиной 330 </a:t>
            </a:r>
            <a:r>
              <a:rPr lang="ru-RU" sz="4000" dirty="0" err="1" smtClean="0">
                <a:solidFill>
                  <a:schemeClr val="bg1"/>
                </a:solidFill>
              </a:rPr>
              <a:t>млн</a:t>
            </a:r>
            <a:r>
              <a:rPr lang="ru-RU" sz="4000" dirty="0" smtClean="0">
                <a:solidFill>
                  <a:schemeClr val="bg1"/>
                </a:solidFill>
              </a:rPr>
              <a:t> км — как от Солнца до Марса.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251</Words>
  <Application>Microsoft Office PowerPoint</Application>
  <PresentationFormat>Экран (4:3)</PresentationFormat>
  <Paragraphs>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Млечный путь  </vt:lpstr>
      <vt:lpstr>Слайд 2</vt:lpstr>
      <vt:lpstr>Слайд 3</vt:lpstr>
      <vt:lpstr>А знаете ли вы…</vt:lpstr>
      <vt:lpstr>А знаете ли вы…</vt:lpstr>
      <vt:lpstr>А знаете ли вы…</vt:lpstr>
      <vt:lpstr>А знаете ли вы…</vt:lpstr>
      <vt:lpstr>А знаете ли вы…</vt:lpstr>
      <vt:lpstr>А знаете ли вы…</vt:lpstr>
      <vt:lpstr>Слайд 10</vt:lpstr>
      <vt:lpstr>Юрий Алексеевич Гагарин</vt:lpstr>
      <vt:lpstr>Валентина Владимировна Терешкова</vt:lpstr>
      <vt:lpstr>Сергей Павлович Королев</vt:lpstr>
      <vt:lpstr>Алексей Архипович Леонов</vt:lpstr>
      <vt:lpstr>Слайд 15</vt:lpstr>
      <vt:lpstr>Слайд 16</vt:lpstr>
      <vt:lpstr>Слайд 17</vt:lpstr>
      <vt:lpstr>«Млечный Путь»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vlad</dc:creator>
  <cp:lastModifiedBy>vlad</cp:lastModifiedBy>
  <cp:revision>11</cp:revision>
  <dcterms:created xsi:type="dcterms:W3CDTF">2015-04-20T15:51:40Z</dcterms:created>
  <dcterms:modified xsi:type="dcterms:W3CDTF">2015-04-21T17:53:55Z</dcterms:modified>
</cp:coreProperties>
</file>