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58415-1D76-4BD2-9B9C-D4F7BD4C89B6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40FF4-90D3-4DC5-8EFD-5C53423A5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Мои документы\Мои рисунки\Шаблоны презентаций\730243-29ab1baefef473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285728"/>
            <a:ext cx="785818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Операторы ввода, вывода. Решение задач</a:t>
            </a:r>
            <a:r>
              <a:rPr lang="ru-RU" sz="72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7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9 класс</a:t>
            </a:r>
          </a:p>
          <a:p>
            <a:pPr algn="ctr"/>
            <a:r>
              <a:rPr lang="ru-RU" sz="36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Информатики </a:t>
            </a:r>
          </a:p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МОУ СОШ пос.Искателей </a:t>
            </a:r>
            <a:r>
              <a:rPr lang="ru-RU" sz="36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Коровкина</a:t>
            </a:r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Людмила Ивановна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Мои документы\Мои рисунки\Шаблоны презентаций\992759-df68d5a7a0c0c4b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42910" y="1000108"/>
            <a:ext cx="771530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914400" marR="0" lvl="0" indent="-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появится на экране после выполнения следующих команд: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 := 4;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 (a);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 (‘a’);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Мои документы\Мои рисунки\Шаблоны презентаций\992759-df68d5a7a0c0c4b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85786" y="642918"/>
            <a:ext cx="742955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будет выведено на экран после выполнения программы?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Program Task_2;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a, b, c: integer;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Begin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 (1);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 (2, 3);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Writeln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(4);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 (5);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Writeln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(6,7);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Writeln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 (8);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End.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Мои документы\Мои рисунки\Шаблоны презентаций\992759-df68d5a7a0c0c4b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14348" y="1071546"/>
            <a:ext cx="771530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3"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будет выведено на экран после выполнения фрагмента программы: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 := 5;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 := 2;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writeln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(‘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Сумма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 =’, a + b);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Мои документы\Мои рисунки\Шаблоны презентаций\992759-df68d5a7a0c0c4b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71472" y="0"/>
            <a:ext cx="807249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4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Составить программу, которая запрашивает имя и затем приветствующая его обладателя.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Program Task_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Name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string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{Описание переменной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Name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строкового типа }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Begin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(‘Как тебя зовут?’);              {Вывод на экран текста вопроса}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Readln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Name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);                               {Ввод с клавиатуры имени}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Writeln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(‘Привет’,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Name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‘!’);       {Вывод на экран приветствия}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Readln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Мои документы\Мои рисунки\Шаблоны презентаций\992759-df68d5a7a0c0c4b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1785926"/>
            <a:ext cx="757242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sz="8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192</Words>
  <Application>Microsoft Office PowerPoint</Application>
  <PresentationFormat>Экран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2011-11-22T16:42:04Z</dcterms:created>
  <dcterms:modified xsi:type="dcterms:W3CDTF">2012-01-10T16:25:10Z</dcterms:modified>
</cp:coreProperties>
</file>