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59" r:id="rId6"/>
    <p:sldId id="272" r:id="rId7"/>
    <p:sldId id="260" r:id="rId8"/>
    <p:sldId id="264" r:id="rId9"/>
    <p:sldId id="273" r:id="rId10"/>
    <p:sldId id="263" r:id="rId11"/>
    <p:sldId id="266" r:id="rId12"/>
    <p:sldId id="270" r:id="rId13"/>
    <p:sldId id="267" r:id="rId14"/>
    <p:sldId id="269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BD94AC-1D89-4210-B0C8-9B5454191DDA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3C8BD-A00F-4684-91AB-9E2B9CACB6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3C8BD-A00F-4684-91AB-9E2B9CACB6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5C419-B0DE-43F5-A453-C6C7E97FAF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35ECD-E770-4A33-AF0C-BE7A9EF2BA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300A6-17DE-4C5F-BF64-C59D725461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194B3-0EB0-47F2-A01D-7272EFA19D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78282-16E0-4D81-A50C-E09B64DF50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C8392-BC90-4AD8-B604-A55FBD08A8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10A53-D46C-4E3E-9B7F-03541A3E55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33133-5C0A-4CE5-B3AC-8C5A8ED61B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2C5E3-7445-4753-9EED-35D93F34CB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11D9F-AF1B-4F96-93DD-68FB85AEC1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B52F7-7D4B-4146-B85A-90A6B72731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142315-3F62-42F1-98FF-DB9790CF1EE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15.gif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G:\шаблоны презентаций\Картинки\Музыка\music10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0"/>
            <a:ext cx="3000396" cy="196901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072074"/>
            <a:ext cx="6643702" cy="15716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 учебнику Н.В. Матвеевой «Информатика и ИКТ 3 класс»</a:t>
            </a:r>
          </a:p>
          <a:p>
            <a:r>
              <a:rPr lang="ru-RU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Учитель информатики </a:t>
            </a:r>
            <a:r>
              <a:rPr lang="ru-RU" sz="2800" b="1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Коровкина</a:t>
            </a:r>
            <a:r>
              <a:rPr lang="ru-RU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Л.И.</a:t>
            </a:r>
            <a:endParaRPr lang="ru-RU" sz="2800" b="1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071678"/>
            <a:ext cx="652595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Человек  и информация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3" name="Picture 5" descr="G:\шаблоны презентаций\Картинки\новые картинки\цифры\5-14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857256" cy="1160868"/>
          </a:xfrm>
          <a:prstGeom prst="rect">
            <a:avLst/>
          </a:prstGeom>
          <a:noFill/>
        </p:spPr>
      </p:pic>
      <p:pic>
        <p:nvPicPr>
          <p:cNvPr id="2054" name="Picture 6" descr="G:\шаблоны презентаций\Картинки\новые картинки\компьютер\2-2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429132"/>
            <a:ext cx="2335797" cy="1976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643050"/>
            <a:ext cx="892971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Решение человек принимает, используя </a:t>
            </a: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информацию разных видов</a:t>
            </a:r>
            <a:r>
              <a:rPr lang="ru-RU" sz="60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: зрительную, слуховую, обонятельную, вкусовую и осязательную.</a:t>
            </a:r>
            <a:endParaRPr lang="ru-RU" sz="6000" b="1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764386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Главное, что мы должны вспомнить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28802"/>
            <a:ext cx="8929718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 algn="just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Природа одарила человека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пятью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органами чувств для того, чтобы он мог воспринимать информацию разных видов.</a:t>
            </a:r>
          </a:p>
          <a:p>
            <a:pPr marL="914400" indent="-914400" algn="just">
              <a:buAutoNum type="arabicPeriod"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Для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принятия решения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человеку необходимы 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несколько органов чувств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: глаза, уши, язык, кожа, нос.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764386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Главное, что мы должны вспомнить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79687"/>
            <a:ext cx="8929718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 algn="just">
              <a:buFont typeface="+mj-lt"/>
              <a:buAutoNum type="arabicPeriod" startAt="3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Зрительную, звуковую и обонятельную информацию можно получить, не прикасаясь к предмету, а осязательную и вкусовую – прикоснувшись к предмету руками или языком.</a:t>
            </a:r>
          </a:p>
          <a:p>
            <a:pPr marL="914400" indent="-914400" algn="just">
              <a:buFont typeface="+mj-lt"/>
              <a:buAutoNum type="arabicPeriod" startAt="3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Часто для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принятия решения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человеку необходима информация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разных видов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, воспринимаемая с помощью 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разных органов чувств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929718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Работа в рабочей тетради:</a:t>
            </a:r>
          </a:p>
          <a:p>
            <a:pPr algn="ctr"/>
            <a:r>
              <a:rPr lang="ru-RU" sz="88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№ 1, 2, 4 </a:t>
            </a:r>
          </a:p>
          <a:p>
            <a:pPr algn="ctr"/>
            <a:r>
              <a:rPr lang="ru-RU" sz="88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(стр. 3 – 7)</a:t>
            </a:r>
            <a:endParaRPr lang="ru-RU" sz="8800" b="1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928802"/>
            <a:ext cx="8429652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Домашнее задание:</a:t>
            </a:r>
          </a:p>
          <a:p>
            <a:pPr algn="ctr"/>
            <a:r>
              <a:rPr lang="ru-RU" sz="80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§1 (с. 5 – 9),</a:t>
            </a:r>
          </a:p>
          <a:p>
            <a:pPr algn="ctr"/>
            <a:r>
              <a:rPr lang="ru-RU" sz="80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р.т. № 6, 7 (с. 8)</a:t>
            </a:r>
            <a:endParaRPr lang="ru-RU" sz="8000" b="1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Компьютерный практикум:</a:t>
            </a:r>
          </a:p>
          <a:p>
            <a:pPr algn="ctr"/>
            <a:r>
              <a:rPr lang="ru-RU" sz="80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ЭОР – 3: </a:t>
            </a:r>
          </a:p>
          <a:p>
            <a:pPr algn="ctr"/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Рабочая тетрадь</a:t>
            </a:r>
          </a:p>
          <a:p>
            <a:pPr algn="ctr"/>
            <a:r>
              <a:rPr lang="ru-RU" sz="7200" b="1" u="sng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Урок 1</a:t>
            </a:r>
            <a:endParaRPr lang="ru-RU" sz="7200" b="1" u="sng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285992"/>
            <a:ext cx="7500990" cy="304698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428604"/>
            <a:ext cx="818044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Органы чувств человека:</a:t>
            </a:r>
            <a:endParaRPr lang="ru-RU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143116"/>
            <a:ext cx="2770310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>
              <a:buAutoNum type="arabicPeriod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глаза;</a:t>
            </a:r>
          </a:p>
          <a:p>
            <a:pPr marL="914400" indent="-914400">
              <a:buAutoNum type="arabicPeriod"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ши;</a:t>
            </a:r>
          </a:p>
          <a:p>
            <a:pPr marL="914400" indent="-914400">
              <a:buAutoNum type="arabicPeriod"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ос;</a:t>
            </a:r>
          </a:p>
          <a:p>
            <a:pPr marL="914400" indent="-914400">
              <a:buAutoNum type="arabicPeriod"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я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зык;</a:t>
            </a:r>
          </a:p>
          <a:p>
            <a:pPr marL="914400" indent="-914400">
              <a:buAutoNum type="arabicPeriod"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ожа.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6" name="Picture 4" descr="G:\шаблоны презентаций\Картинки\Разное\d0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857364"/>
            <a:ext cx="2571768" cy="1285884"/>
          </a:xfrm>
          <a:prstGeom prst="rect">
            <a:avLst/>
          </a:prstGeom>
          <a:noFill/>
        </p:spPr>
      </p:pic>
      <p:pic>
        <p:nvPicPr>
          <p:cNvPr id="3077" name="Picture 5" descr="G:\шаблоны презентаций\Картинки\Музыка\music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214686"/>
            <a:ext cx="1857388" cy="2066083"/>
          </a:xfrm>
          <a:prstGeom prst="rect">
            <a:avLst/>
          </a:prstGeom>
          <a:noFill/>
        </p:spPr>
      </p:pic>
      <p:pic>
        <p:nvPicPr>
          <p:cNvPr id="3078" name="Picture 6" descr="G:\шаблоны презентаций\Картинки\смайлы\smile25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929198"/>
            <a:ext cx="2500330" cy="139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1643050"/>
            <a:ext cx="1714512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Глаза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643182"/>
            <a:ext cx="1714512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Уши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643314"/>
            <a:ext cx="1714512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Нос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643446"/>
            <a:ext cx="1714512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Язык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5643578"/>
            <a:ext cx="1714512" cy="85725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Кожа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643050"/>
            <a:ext cx="4214842" cy="7858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Зрительная</a:t>
            </a:r>
            <a:endParaRPr lang="ru-RU" sz="4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2571744"/>
            <a:ext cx="4214842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Звуковая</a:t>
            </a:r>
            <a:endParaRPr lang="ru-RU" sz="4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3571876"/>
            <a:ext cx="4214842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Обонятельная</a:t>
            </a:r>
            <a:endParaRPr lang="ru-RU" sz="4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4643446"/>
            <a:ext cx="4214842" cy="7858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Вкусовая</a:t>
            </a:r>
            <a:endParaRPr lang="ru-RU" sz="4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5572140"/>
            <a:ext cx="4214842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Осязательная</a:t>
            </a:r>
            <a:endParaRPr lang="ru-RU" sz="48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57290" y="0"/>
            <a:ext cx="64294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Виды информации по способу её восприятия :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928926" y="1857364"/>
            <a:ext cx="128588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928926" y="2857496"/>
            <a:ext cx="128588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928926" y="3857628"/>
            <a:ext cx="128588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928926" y="4857760"/>
            <a:ext cx="128588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928926" y="5857892"/>
            <a:ext cx="128588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225689"/>
            <a:ext cx="892971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Для принятия решения человеку необходимы </a:t>
            </a:r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несколько</a:t>
            </a:r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органов чувств</a:t>
            </a:r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: глаза, уши, язык, кожа, нос.</a:t>
            </a:r>
            <a:endParaRPr lang="ru-RU" sz="7200" b="1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МОЯ\шаблоны презентаций\Картинки\Природа\nature50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1000108"/>
            <a:ext cx="3000364" cy="300036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Мои документы\МОЯ\шаблоны презентаций\Картинки\Природа\nature25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4429140"/>
            <a:ext cx="2428860" cy="24288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00364" y="0"/>
            <a:ext cx="307183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Запах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Цвет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Форма </a:t>
            </a:r>
            <a:endParaRPr lang="ru-RU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8" name="Picture 4" descr="C:\Documents and Settings\user\Мои документы\МОЯ\шаблоны презентаций\Картинки\Природа\nature0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60"/>
            <a:ext cx="3143240" cy="3143240"/>
          </a:xfrm>
          <a:prstGeom prst="rect">
            <a:avLst/>
          </a:prstGeom>
          <a:noFill/>
        </p:spPr>
      </p:pic>
      <p:pic>
        <p:nvPicPr>
          <p:cNvPr id="1029" name="Picture 5" descr="C:\Documents and Settings\user\Мои документы\МОЯ\шаблоны презентаций\Рисунки\гифы\цветы\1F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804026"/>
            <a:ext cx="3214710" cy="3053974"/>
          </a:xfrm>
          <a:prstGeom prst="rect">
            <a:avLst/>
          </a:prstGeom>
          <a:noFill/>
        </p:spPr>
      </p:pic>
      <p:pic>
        <p:nvPicPr>
          <p:cNvPr id="1030" name="Picture 6" descr="C:\Documents and Settings\user\Мои документы\МОЯ\шаблоны презентаций\Рисунки\гифы\цветы\Bee1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0" y="214290"/>
            <a:ext cx="3786190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\Мои документы\МОЯ\шаблоны презентаций\Картинки\еда\food25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57298"/>
            <a:ext cx="3719536" cy="3719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500042"/>
            <a:ext cx="464347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Аромат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Внешний вид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Форма </a:t>
            </a:r>
          </a:p>
        </p:txBody>
      </p:sp>
      <p:pic>
        <p:nvPicPr>
          <p:cNvPr id="2050" name="Picture 2" descr="C:\Documents and Settings\user\Мои документы\МОЯ\шаблоны презентаций\Картинки\еда\food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7977" y="1857364"/>
            <a:ext cx="2336023" cy="3214711"/>
          </a:xfrm>
          <a:prstGeom prst="rect">
            <a:avLst/>
          </a:prstGeom>
          <a:noFill/>
        </p:spPr>
      </p:pic>
      <p:pic>
        <p:nvPicPr>
          <p:cNvPr id="2052" name="Picture 4" descr="C:\Documents and Settings\user\Мои документы\МОЯ\шаблоны презентаций\Рисунки\гифы\день рождения\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071942"/>
            <a:ext cx="2791819" cy="2381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5984" y="1428736"/>
            <a:ext cx="414340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Вкус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Цвет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Форма</a:t>
            </a:r>
          </a:p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Запах </a:t>
            </a:r>
            <a:endParaRPr lang="ru-RU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C:\Documents and Settings\user\Мои документы\МОЯ\шаблоны презентаций\Картинки\еда\food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5443528"/>
            <a:ext cx="2357454" cy="1414472"/>
          </a:xfrm>
          <a:prstGeom prst="rect">
            <a:avLst/>
          </a:prstGeom>
          <a:noFill/>
        </p:spPr>
      </p:pic>
      <p:pic>
        <p:nvPicPr>
          <p:cNvPr id="3075" name="Picture 3" descr="C:\Documents and Settings\user\Мои документы\МОЯ\шаблоны презентаций\Картинки\еда\food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2071702" cy="2071702"/>
          </a:xfrm>
          <a:prstGeom prst="rect">
            <a:avLst/>
          </a:prstGeom>
          <a:noFill/>
        </p:spPr>
      </p:pic>
      <p:pic>
        <p:nvPicPr>
          <p:cNvPr id="3076" name="Picture 4" descr="C:\Documents and Settings\user\Мои документы\МОЯ\шаблоны презентаций\Картинки\еда\food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3240" y="1727215"/>
            <a:ext cx="2460726" cy="2058975"/>
          </a:xfrm>
          <a:prstGeom prst="rect">
            <a:avLst/>
          </a:prstGeom>
          <a:noFill/>
        </p:spPr>
      </p:pic>
      <p:pic>
        <p:nvPicPr>
          <p:cNvPr id="3077" name="Picture 5" descr="C:\Documents and Settings\user\Мои документы\МОЯ\шаблоны презентаций\Картинки\еда\food2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0142" y="4429132"/>
            <a:ext cx="3103858" cy="1500198"/>
          </a:xfrm>
          <a:prstGeom prst="rect">
            <a:avLst/>
          </a:prstGeom>
          <a:noFill/>
        </p:spPr>
      </p:pic>
      <p:pic>
        <p:nvPicPr>
          <p:cNvPr id="3078" name="Picture 6" descr="C:\Documents and Settings\user\Мои документы\МОЯ\шаблоны презентаций\Картинки\еда\food2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834130"/>
            <a:ext cx="1890721" cy="2023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G:\шаблоны презентаций\овощи\j0193546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285860"/>
            <a:ext cx="1976435" cy="2758270"/>
          </a:xfrm>
          <a:prstGeom prst="rect">
            <a:avLst/>
          </a:prstGeom>
          <a:noFill/>
        </p:spPr>
      </p:pic>
      <p:pic>
        <p:nvPicPr>
          <p:cNvPr id="10245" name="Picture 5" descr="G:\шаблоны презентаций\Картинки\еда\food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714884"/>
            <a:ext cx="2714640" cy="1628784"/>
          </a:xfrm>
          <a:prstGeom prst="rect">
            <a:avLst/>
          </a:prstGeom>
          <a:noFill/>
        </p:spPr>
      </p:pic>
      <p:pic>
        <p:nvPicPr>
          <p:cNvPr id="10246" name="Picture 6" descr="G:\шаблоны презентаций\Картинки\еда\food22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000240"/>
            <a:ext cx="1643074" cy="2053843"/>
          </a:xfrm>
          <a:prstGeom prst="rect">
            <a:avLst/>
          </a:prstGeom>
          <a:noFill/>
        </p:spPr>
      </p:pic>
      <p:pic>
        <p:nvPicPr>
          <p:cNvPr id="10247" name="Picture 7" descr="G:\шаблоны презентаций\Картинки\еда\food0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714488"/>
            <a:ext cx="1649742" cy="2270286"/>
          </a:xfrm>
          <a:prstGeom prst="rect">
            <a:avLst/>
          </a:prstGeom>
          <a:noFill/>
        </p:spPr>
      </p:pic>
      <p:pic>
        <p:nvPicPr>
          <p:cNvPr id="10248" name="Picture 8" descr="G:\шаблоны презентаций\Картинки\новые картинки\компьютер\2-23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429132"/>
            <a:ext cx="2166944" cy="18335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285728"/>
            <a:ext cx="72866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Укажите лишнее </a:t>
            </a:r>
            <a:endParaRPr lang="ru-RU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225689"/>
            <a:ext cx="892971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Для принятия решения человеку нужна </a:t>
            </a:r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информация</a:t>
            </a:r>
            <a:r>
              <a:rPr lang="ru-RU" sz="7200" b="1" spc="50" dirty="0" smtClean="0">
                <a:ln w="11430"/>
                <a:solidFill>
                  <a:srgbClr val="00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. Она обеспечивает нашу безопасность.</a:t>
            </a:r>
            <a:endParaRPr lang="ru-RU" sz="7200" b="1" spc="50" dirty="0">
              <a:ln w="11430"/>
              <a:solidFill>
                <a:srgbClr val="00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Шары</Template>
  <TotalTime>179</TotalTime>
  <Words>262</Words>
  <Application>Microsoft Office PowerPoint</Application>
  <PresentationFormat>Экран (4:3)</PresentationFormat>
  <Paragraphs>52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Шары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2010-06-22T12:22:07Z</dcterms:created>
  <dcterms:modified xsi:type="dcterms:W3CDTF">2011-10-12T16:48:43Z</dcterms:modified>
</cp:coreProperties>
</file>