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9" r:id="rId3"/>
    <p:sldId id="260" r:id="rId4"/>
    <p:sldId id="261" r:id="rId5"/>
    <p:sldId id="263" r:id="rId6"/>
    <p:sldId id="267" r:id="rId7"/>
    <p:sldId id="268" r:id="rId8"/>
    <p:sldId id="287" r:id="rId9"/>
    <p:sldId id="291" r:id="rId10"/>
    <p:sldId id="292" r:id="rId11"/>
    <p:sldId id="266" r:id="rId12"/>
    <p:sldId id="270" r:id="rId13"/>
    <p:sldId id="294" r:id="rId14"/>
    <p:sldId id="295" r:id="rId15"/>
    <p:sldId id="273" r:id="rId16"/>
    <p:sldId id="288" r:id="rId17"/>
    <p:sldId id="277" r:id="rId18"/>
    <p:sldId id="278" r:id="rId19"/>
    <p:sldId id="279" r:id="rId20"/>
    <p:sldId id="280" r:id="rId21"/>
    <p:sldId id="284" r:id="rId22"/>
    <p:sldId id="25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99"/>
    <a:srgbClr val="FFCCFF"/>
    <a:srgbClr val="FFFF99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43" autoAdjust="0"/>
  </p:normalViewPr>
  <p:slideViewPr>
    <p:cSldViewPr>
      <p:cViewPr varScale="1">
        <p:scale>
          <a:sx n="97" d="100"/>
          <a:sy n="97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073746-E7EE-4DCE-A675-7D2DF58E682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AC4117-1D75-4AB6-A8B1-B28F5FAAFBC1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ГИА</a:t>
          </a:r>
          <a:endParaRPr lang="ru-RU" dirty="0">
            <a:solidFill>
              <a:srgbClr val="C00000"/>
            </a:solidFill>
          </a:endParaRPr>
        </a:p>
      </dgm:t>
    </dgm:pt>
    <dgm:pt modelId="{95AA7CF9-253F-45F5-978E-075B3FA65A05}" type="parTrans" cxnId="{F2136EE8-AAD8-4D7B-92C2-0A5AF9F13BFF}">
      <dgm:prSet/>
      <dgm:spPr/>
      <dgm:t>
        <a:bodyPr/>
        <a:lstStyle/>
        <a:p>
          <a:endParaRPr lang="ru-RU"/>
        </a:p>
      </dgm:t>
    </dgm:pt>
    <dgm:pt modelId="{15333F12-A011-463F-AFDE-A7937563549A}" type="sibTrans" cxnId="{F2136EE8-AAD8-4D7B-92C2-0A5AF9F13BFF}">
      <dgm:prSet/>
      <dgm:spPr/>
      <dgm:t>
        <a:bodyPr/>
        <a:lstStyle/>
        <a:p>
          <a:endParaRPr lang="ru-RU"/>
        </a:p>
      </dgm:t>
    </dgm:pt>
    <dgm:pt modelId="{E8A59C11-AB69-4DC4-892F-54DF2326350A}">
      <dgm:prSet phldrT="[Текст]" custT="1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ru-RU" sz="3600" dirty="0" smtClean="0">
              <a:solidFill>
                <a:srgbClr val="C00000"/>
              </a:solidFill>
              <a:latin typeface="Constantia" pitchFamily="18" charset="0"/>
            </a:rPr>
            <a:t>9 класс</a:t>
          </a:r>
          <a:endParaRPr lang="ru-RU" sz="3600" dirty="0">
            <a:solidFill>
              <a:srgbClr val="C00000"/>
            </a:solidFill>
            <a:latin typeface="Constantia" pitchFamily="18" charset="0"/>
          </a:endParaRPr>
        </a:p>
      </dgm:t>
    </dgm:pt>
    <dgm:pt modelId="{B8E0A6FD-7891-46D9-873C-35B53FDFB53A}" type="parTrans" cxnId="{4648A052-1EEB-4F65-94C4-B4C320578536}">
      <dgm:prSet/>
      <dgm:spPr/>
      <dgm:t>
        <a:bodyPr/>
        <a:lstStyle/>
        <a:p>
          <a:endParaRPr lang="ru-RU"/>
        </a:p>
      </dgm:t>
    </dgm:pt>
    <dgm:pt modelId="{BD729529-7884-4C9B-8B64-2F14240B8AF2}" type="sibTrans" cxnId="{4648A052-1EEB-4F65-94C4-B4C320578536}">
      <dgm:prSet/>
      <dgm:spPr/>
      <dgm:t>
        <a:bodyPr/>
        <a:lstStyle/>
        <a:p>
          <a:endParaRPr lang="ru-RU"/>
        </a:p>
      </dgm:t>
    </dgm:pt>
    <dgm:pt modelId="{FD8F8D5D-1F89-483C-A747-4726B5950841}">
      <dgm:prSet/>
      <dgm:spPr/>
      <dgm:t>
        <a:bodyPr/>
        <a:lstStyle/>
        <a:p>
          <a:r>
            <a:rPr lang="ru-RU" b="1" dirty="0" smtClean="0">
              <a:solidFill>
                <a:schemeClr val="accent6">
                  <a:lumMod val="50000"/>
                </a:schemeClr>
              </a:solidFill>
            </a:rPr>
            <a:t>ГИА представляет собой новую форму организации выпускных экзаменов с </a:t>
          </a:r>
          <a:r>
            <a:rPr lang="ru-RU" b="1" u="sng" dirty="0" smtClean="0">
              <a:solidFill>
                <a:srgbClr val="C00000"/>
              </a:solidFill>
            </a:rPr>
            <a:t>использованием заданий стандартизированной формы</a:t>
          </a:r>
          <a:r>
            <a:rPr lang="ru-RU" b="1" dirty="0" smtClean="0">
              <a:solidFill>
                <a:srgbClr val="C00000"/>
              </a:solidFill>
            </a:rPr>
            <a:t>, выполнение которых позволяет </a:t>
          </a:r>
          <a:r>
            <a:rPr lang="ru-RU" b="1" u="sng" dirty="0" smtClean="0">
              <a:solidFill>
                <a:srgbClr val="C00000"/>
              </a:solidFill>
            </a:rPr>
            <a:t>установить уровень освоения федерального государственного стандарта основного общего образования</a:t>
          </a:r>
          <a:r>
            <a:rPr lang="ru-RU" b="1" u="sng" dirty="0" smtClean="0">
              <a:solidFill>
                <a:schemeClr val="accent6">
                  <a:lumMod val="50000"/>
                </a:schemeClr>
              </a:solidFill>
            </a:rPr>
            <a:t>. </a:t>
          </a:r>
          <a:endParaRPr lang="ru-RU" b="1" u="sng" dirty="0">
            <a:solidFill>
              <a:schemeClr val="accent6">
                <a:lumMod val="50000"/>
              </a:schemeClr>
            </a:solidFill>
          </a:endParaRPr>
        </a:p>
      </dgm:t>
    </dgm:pt>
    <dgm:pt modelId="{15DFD3FB-534F-4635-9DCA-AD17490DE7D8}" type="parTrans" cxnId="{73D8FDDE-55F8-4C03-906C-DDBFC04CC0D7}">
      <dgm:prSet/>
      <dgm:spPr/>
      <dgm:t>
        <a:bodyPr/>
        <a:lstStyle/>
        <a:p>
          <a:endParaRPr lang="ru-RU"/>
        </a:p>
      </dgm:t>
    </dgm:pt>
    <dgm:pt modelId="{7C46FD15-CBC1-43A8-A35A-47E41F0F8BCF}" type="sibTrans" cxnId="{73D8FDDE-55F8-4C03-906C-DDBFC04CC0D7}">
      <dgm:prSet/>
      <dgm:spPr/>
      <dgm:t>
        <a:bodyPr/>
        <a:lstStyle/>
        <a:p>
          <a:endParaRPr lang="ru-RU"/>
        </a:p>
      </dgm:t>
    </dgm:pt>
    <dgm:pt modelId="{889B88B8-E901-4F4A-A938-4B3863A69D1E}" type="pres">
      <dgm:prSet presAssocID="{3B073746-E7EE-4DCE-A675-7D2DF58E682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0A454F9-4CEF-46D2-9C45-3030F72EFC76}" type="pres">
      <dgm:prSet presAssocID="{2EAC4117-1D75-4AB6-A8B1-B28F5FAAFBC1}" presName="root" presStyleCnt="0"/>
      <dgm:spPr/>
    </dgm:pt>
    <dgm:pt modelId="{52392ED3-F794-42E7-BD16-3C8D70EF9C34}" type="pres">
      <dgm:prSet presAssocID="{2EAC4117-1D75-4AB6-A8B1-B28F5FAAFBC1}" presName="rootComposite" presStyleCnt="0"/>
      <dgm:spPr/>
    </dgm:pt>
    <dgm:pt modelId="{954A9019-E874-4EEB-8BCE-76551D151BFE}" type="pres">
      <dgm:prSet presAssocID="{2EAC4117-1D75-4AB6-A8B1-B28F5FAAFBC1}" presName="rootText" presStyleLbl="node1" presStyleIdx="0" presStyleCnt="1" custScaleX="52413" custScaleY="44382"/>
      <dgm:spPr/>
      <dgm:t>
        <a:bodyPr/>
        <a:lstStyle/>
        <a:p>
          <a:endParaRPr lang="ru-RU"/>
        </a:p>
      </dgm:t>
    </dgm:pt>
    <dgm:pt modelId="{162AABE2-13A9-463C-BAE8-0EE68945BA39}" type="pres">
      <dgm:prSet presAssocID="{2EAC4117-1D75-4AB6-A8B1-B28F5FAAFBC1}" presName="rootConnector" presStyleLbl="node1" presStyleIdx="0" presStyleCnt="1"/>
      <dgm:spPr/>
      <dgm:t>
        <a:bodyPr/>
        <a:lstStyle/>
        <a:p>
          <a:endParaRPr lang="ru-RU"/>
        </a:p>
      </dgm:t>
    </dgm:pt>
    <dgm:pt modelId="{180175AF-CB2D-4F7C-9813-D8E481A76618}" type="pres">
      <dgm:prSet presAssocID="{2EAC4117-1D75-4AB6-A8B1-B28F5FAAFBC1}" presName="childShape" presStyleCnt="0"/>
      <dgm:spPr/>
    </dgm:pt>
    <dgm:pt modelId="{AB1FBBAA-1BC3-4962-87B5-9B622ECB0910}" type="pres">
      <dgm:prSet presAssocID="{B8E0A6FD-7891-46D9-873C-35B53FDFB53A}" presName="Name13" presStyleLbl="parChTrans1D2" presStyleIdx="0" presStyleCnt="2"/>
      <dgm:spPr/>
      <dgm:t>
        <a:bodyPr/>
        <a:lstStyle/>
        <a:p>
          <a:endParaRPr lang="ru-RU"/>
        </a:p>
      </dgm:t>
    </dgm:pt>
    <dgm:pt modelId="{5263B45B-B4FE-4D41-B7BA-4596DF24317A}" type="pres">
      <dgm:prSet presAssocID="{E8A59C11-AB69-4DC4-892F-54DF2326350A}" presName="childText" presStyleLbl="bgAcc1" presStyleIdx="0" presStyleCnt="2" custScaleX="70760" custScaleY="61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7C622E-F14F-4925-B91E-A63D61E3868D}" type="pres">
      <dgm:prSet presAssocID="{15DFD3FB-534F-4635-9DCA-AD17490DE7D8}" presName="Name13" presStyleLbl="parChTrans1D2" presStyleIdx="1" presStyleCnt="2"/>
      <dgm:spPr/>
      <dgm:t>
        <a:bodyPr/>
        <a:lstStyle/>
        <a:p>
          <a:endParaRPr lang="ru-RU"/>
        </a:p>
      </dgm:t>
    </dgm:pt>
    <dgm:pt modelId="{75FA8B09-CAD2-411A-8ED6-48F87E90D901}" type="pres">
      <dgm:prSet presAssocID="{FD8F8D5D-1F89-483C-A747-4726B5950841}" presName="childText" presStyleLbl="bgAcc1" presStyleIdx="1" presStyleCnt="2" custScaleX="155186" custScaleY="120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AF0648-4137-40E4-85CC-70BE7A5AEF4F}" type="presOf" srcId="{2EAC4117-1D75-4AB6-A8B1-B28F5FAAFBC1}" destId="{162AABE2-13A9-463C-BAE8-0EE68945BA39}" srcOrd="1" destOrd="0" presId="urn:microsoft.com/office/officeart/2005/8/layout/hierarchy3"/>
    <dgm:cxn modelId="{C725753F-D606-40F1-811E-A1858D5A7C55}" type="presOf" srcId="{2EAC4117-1D75-4AB6-A8B1-B28F5FAAFBC1}" destId="{954A9019-E874-4EEB-8BCE-76551D151BFE}" srcOrd="0" destOrd="0" presId="urn:microsoft.com/office/officeart/2005/8/layout/hierarchy3"/>
    <dgm:cxn modelId="{73D8FDDE-55F8-4C03-906C-DDBFC04CC0D7}" srcId="{2EAC4117-1D75-4AB6-A8B1-B28F5FAAFBC1}" destId="{FD8F8D5D-1F89-483C-A747-4726B5950841}" srcOrd="1" destOrd="0" parTransId="{15DFD3FB-534F-4635-9DCA-AD17490DE7D8}" sibTransId="{7C46FD15-CBC1-43A8-A35A-47E41F0F8BCF}"/>
    <dgm:cxn modelId="{513A2CCE-0696-4A96-9DC4-CD0F59AB4F05}" type="presOf" srcId="{15DFD3FB-534F-4635-9DCA-AD17490DE7D8}" destId="{177C622E-F14F-4925-B91E-A63D61E3868D}" srcOrd="0" destOrd="0" presId="urn:microsoft.com/office/officeart/2005/8/layout/hierarchy3"/>
    <dgm:cxn modelId="{8F1DDE50-62F9-421D-B64B-C762FBE395BD}" type="presOf" srcId="{E8A59C11-AB69-4DC4-892F-54DF2326350A}" destId="{5263B45B-B4FE-4D41-B7BA-4596DF24317A}" srcOrd="0" destOrd="0" presId="urn:microsoft.com/office/officeart/2005/8/layout/hierarchy3"/>
    <dgm:cxn modelId="{023D4E1D-A83A-48E8-9B4D-67C5D3EE7336}" type="presOf" srcId="{FD8F8D5D-1F89-483C-A747-4726B5950841}" destId="{75FA8B09-CAD2-411A-8ED6-48F87E90D901}" srcOrd="0" destOrd="0" presId="urn:microsoft.com/office/officeart/2005/8/layout/hierarchy3"/>
    <dgm:cxn modelId="{4648A052-1EEB-4F65-94C4-B4C320578536}" srcId="{2EAC4117-1D75-4AB6-A8B1-B28F5FAAFBC1}" destId="{E8A59C11-AB69-4DC4-892F-54DF2326350A}" srcOrd="0" destOrd="0" parTransId="{B8E0A6FD-7891-46D9-873C-35B53FDFB53A}" sibTransId="{BD729529-7884-4C9B-8B64-2F14240B8AF2}"/>
    <dgm:cxn modelId="{DB25572B-87DA-440A-9F83-894A043F929F}" type="presOf" srcId="{B8E0A6FD-7891-46D9-873C-35B53FDFB53A}" destId="{AB1FBBAA-1BC3-4962-87B5-9B622ECB0910}" srcOrd="0" destOrd="0" presId="urn:microsoft.com/office/officeart/2005/8/layout/hierarchy3"/>
    <dgm:cxn modelId="{6B012967-FD83-4F4A-A541-015C17819181}" type="presOf" srcId="{3B073746-E7EE-4DCE-A675-7D2DF58E6826}" destId="{889B88B8-E901-4F4A-A938-4B3863A69D1E}" srcOrd="0" destOrd="0" presId="urn:microsoft.com/office/officeart/2005/8/layout/hierarchy3"/>
    <dgm:cxn modelId="{F2136EE8-AAD8-4D7B-92C2-0A5AF9F13BFF}" srcId="{3B073746-E7EE-4DCE-A675-7D2DF58E6826}" destId="{2EAC4117-1D75-4AB6-A8B1-B28F5FAAFBC1}" srcOrd="0" destOrd="0" parTransId="{95AA7CF9-253F-45F5-978E-075B3FA65A05}" sibTransId="{15333F12-A011-463F-AFDE-A7937563549A}"/>
    <dgm:cxn modelId="{492F1A65-98C5-433B-8256-20DA3233608B}" type="presParOf" srcId="{889B88B8-E901-4F4A-A938-4B3863A69D1E}" destId="{C0A454F9-4CEF-46D2-9C45-3030F72EFC76}" srcOrd="0" destOrd="0" presId="urn:microsoft.com/office/officeart/2005/8/layout/hierarchy3"/>
    <dgm:cxn modelId="{72AAE290-1FC8-4BB8-A7E3-5279882C4472}" type="presParOf" srcId="{C0A454F9-4CEF-46D2-9C45-3030F72EFC76}" destId="{52392ED3-F794-42E7-BD16-3C8D70EF9C34}" srcOrd="0" destOrd="0" presId="urn:microsoft.com/office/officeart/2005/8/layout/hierarchy3"/>
    <dgm:cxn modelId="{F1FAEB55-A7EF-462B-976C-732121E72732}" type="presParOf" srcId="{52392ED3-F794-42E7-BD16-3C8D70EF9C34}" destId="{954A9019-E874-4EEB-8BCE-76551D151BFE}" srcOrd="0" destOrd="0" presId="urn:microsoft.com/office/officeart/2005/8/layout/hierarchy3"/>
    <dgm:cxn modelId="{704D120B-27AC-4D8D-BE48-1C61E377EE1D}" type="presParOf" srcId="{52392ED3-F794-42E7-BD16-3C8D70EF9C34}" destId="{162AABE2-13A9-463C-BAE8-0EE68945BA39}" srcOrd="1" destOrd="0" presId="urn:microsoft.com/office/officeart/2005/8/layout/hierarchy3"/>
    <dgm:cxn modelId="{57B6A3D1-C49B-455E-B57C-03F56E976056}" type="presParOf" srcId="{C0A454F9-4CEF-46D2-9C45-3030F72EFC76}" destId="{180175AF-CB2D-4F7C-9813-D8E481A76618}" srcOrd="1" destOrd="0" presId="urn:microsoft.com/office/officeart/2005/8/layout/hierarchy3"/>
    <dgm:cxn modelId="{A281D1B0-6140-4688-861F-D37D5D8B4E58}" type="presParOf" srcId="{180175AF-CB2D-4F7C-9813-D8E481A76618}" destId="{AB1FBBAA-1BC3-4962-87B5-9B622ECB0910}" srcOrd="0" destOrd="0" presId="urn:microsoft.com/office/officeart/2005/8/layout/hierarchy3"/>
    <dgm:cxn modelId="{DAF8693A-4421-4A8E-BEED-E49FD24E7086}" type="presParOf" srcId="{180175AF-CB2D-4F7C-9813-D8E481A76618}" destId="{5263B45B-B4FE-4D41-B7BA-4596DF24317A}" srcOrd="1" destOrd="0" presId="urn:microsoft.com/office/officeart/2005/8/layout/hierarchy3"/>
    <dgm:cxn modelId="{C3D10BC7-B35D-423C-BE23-730D2A9D1E80}" type="presParOf" srcId="{180175AF-CB2D-4F7C-9813-D8E481A76618}" destId="{177C622E-F14F-4925-B91E-A63D61E3868D}" srcOrd="2" destOrd="0" presId="urn:microsoft.com/office/officeart/2005/8/layout/hierarchy3"/>
    <dgm:cxn modelId="{2AA39EE4-534E-424D-8A50-422A35DCEB8C}" type="presParOf" srcId="{180175AF-CB2D-4F7C-9813-D8E481A76618}" destId="{75FA8B09-CAD2-411A-8ED6-48F87E90D90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F3562B-DB45-49E4-9848-0EFA3DCEDFA3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2E31D3-F658-480C-86BD-A4BCDCB53C6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>
              <a:solidFill>
                <a:srgbClr val="333333"/>
              </a:solidFill>
              <a:latin typeface="Constantia" pitchFamily="18" charset="0"/>
              <a:ea typeface="Times New Roman" pitchFamily="18" charset="0"/>
              <a:cs typeface="Tahoma" pitchFamily="34" charset="0"/>
            </a:rPr>
            <a:t>выпускники, имеющие годовые отметки по всем общеобразовательным предметам учебного плана за 9 класс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u="sng" dirty="0" smtClean="0">
              <a:solidFill>
                <a:srgbClr val="C00000"/>
              </a:solidFill>
              <a:latin typeface="Constantia" pitchFamily="18" charset="0"/>
              <a:ea typeface="Times New Roman" pitchFamily="18" charset="0"/>
              <a:cs typeface="Tahoma" pitchFamily="34" charset="0"/>
            </a:rPr>
            <a:t>не ниже   удовлетворительных</a:t>
          </a:r>
          <a:endParaRPr lang="ru-RU" sz="2400" b="1" u="sng" dirty="0" smtClean="0">
            <a:solidFill>
              <a:srgbClr val="C00000"/>
            </a:solidFill>
            <a:latin typeface="Constantia" pitchFamily="18" charset="0"/>
          </a:endParaRP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dirty="0">
            <a:solidFill>
              <a:srgbClr val="333333"/>
            </a:solidFill>
            <a:latin typeface="Century Schoolbook" pitchFamily="18" charset="0"/>
            <a:ea typeface="Times New Roman" pitchFamily="18" charset="0"/>
            <a:cs typeface="Tahoma" pitchFamily="34" charset="0"/>
          </a:endParaRPr>
        </a:p>
      </dgm:t>
    </dgm:pt>
    <dgm:pt modelId="{A68C85F5-7185-4469-BA0A-3821ECD202CF}" type="parTrans" cxnId="{6BFE0612-B591-4BF8-8907-C5935DDFD3F4}">
      <dgm:prSet/>
      <dgm:spPr/>
      <dgm:t>
        <a:bodyPr/>
        <a:lstStyle/>
        <a:p>
          <a:endParaRPr lang="ru-RU"/>
        </a:p>
      </dgm:t>
    </dgm:pt>
    <dgm:pt modelId="{C54EAB16-6182-4EEE-A763-5DFE59A7F551}" type="sibTrans" cxnId="{6BFE0612-B591-4BF8-8907-C5935DDFD3F4}">
      <dgm:prSet/>
      <dgm:spPr/>
      <dgm:t>
        <a:bodyPr/>
        <a:lstStyle/>
        <a:p>
          <a:endParaRPr lang="ru-RU"/>
        </a:p>
      </dgm:t>
    </dgm:pt>
    <dgm:pt modelId="{6B850746-A7D8-4AC6-BAC2-6CD9041CBB30}">
      <dgm:prSet custT="1"/>
      <dgm:spPr/>
      <dgm:t>
        <a:bodyPr/>
        <a:lstStyle/>
        <a:p>
          <a:r>
            <a:rPr lang="ru-RU" sz="3600" b="1" dirty="0" smtClean="0">
              <a:solidFill>
                <a:srgbClr val="333333"/>
              </a:solidFill>
              <a:latin typeface="Century Schoolbook" pitchFamily="18" charset="0"/>
              <a:cs typeface="Times New Roman" pitchFamily="18" charset="0"/>
            </a:rPr>
            <a:t>обучающиеся, имеющие </a:t>
          </a:r>
          <a:r>
            <a:rPr lang="ru-RU" sz="3600" b="1" u="sng" dirty="0" smtClean="0">
              <a:solidFill>
                <a:srgbClr val="C00000"/>
              </a:solidFill>
              <a:latin typeface="Century Schoolbook" pitchFamily="18" charset="0"/>
              <a:cs typeface="Times New Roman" pitchFamily="18" charset="0"/>
            </a:rPr>
            <a:t>неудовлетворительную годовую отметку по одному предмету с обязательной сдачей экзамена по этому предмету</a:t>
          </a:r>
          <a:endParaRPr lang="ru-RU" sz="2000" b="1" u="sng" dirty="0">
            <a:solidFill>
              <a:srgbClr val="C00000"/>
            </a:solidFill>
            <a:latin typeface="Century Schoolbook" pitchFamily="18" charset="0"/>
          </a:endParaRPr>
        </a:p>
      </dgm:t>
    </dgm:pt>
    <dgm:pt modelId="{B1EB61FA-D936-4591-B467-B8B3F73901CF}" type="parTrans" cxnId="{B57D52D9-9C3E-464D-BF0D-7CEB717A3537}">
      <dgm:prSet/>
      <dgm:spPr/>
      <dgm:t>
        <a:bodyPr/>
        <a:lstStyle/>
        <a:p>
          <a:endParaRPr lang="ru-RU"/>
        </a:p>
      </dgm:t>
    </dgm:pt>
    <dgm:pt modelId="{8802C25B-665F-4651-9D24-744E5A3D797F}" type="sibTrans" cxnId="{B57D52D9-9C3E-464D-BF0D-7CEB717A3537}">
      <dgm:prSet/>
      <dgm:spPr/>
      <dgm:t>
        <a:bodyPr/>
        <a:lstStyle/>
        <a:p>
          <a:endParaRPr lang="ru-RU"/>
        </a:p>
      </dgm:t>
    </dgm:pt>
    <dgm:pt modelId="{100AF19C-2A96-4073-9E6F-384D732F132C}" type="pres">
      <dgm:prSet presAssocID="{87F3562B-DB45-49E4-9848-0EFA3DCEDFA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E370ED-34D5-48D6-94EF-E2A5EA4221C3}" type="pres">
      <dgm:prSet presAssocID="{D72E31D3-F658-480C-86BD-A4BCDCB53C65}" presName="vertFlow" presStyleCnt="0"/>
      <dgm:spPr/>
    </dgm:pt>
    <dgm:pt modelId="{828C7718-443A-45FB-9F01-AAC0F63439DE}" type="pres">
      <dgm:prSet presAssocID="{D72E31D3-F658-480C-86BD-A4BCDCB53C65}" presName="header" presStyleLbl="node1" presStyleIdx="0" presStyleCnt="1" custLinFactNeighborX="-8683" custLinFactNeighborY="15002"/>
      <dgm:spPr/>
      <dgm:t>
        <a:bodyPr/>
        <a:lstStyle/>
        <a:p>
          <a:endParaRPr lang="ru-RU"/>
        </a:p>
      </dgm:t>
    </dgm:pt>
    <dgm:pt modelId="{EBD694D4-A08E-4BDB-B796-284C79ED3DEB}" type="pres">
      <dgm:prSet presAssocID="{B1EB61FA-D936-4591-B467-B8B3F73901CF}" presName="parTrans" presStyleLbl="sibTrans2D1" presStyleIdx="0" presStyleCnt="1" custAng="642281" custScaleX="237125" custScaleY="121644"/>
      <dgm:spPr/>
      <dgm:t>
        <a:bodyPr/>
        <a:lstStyle/>
        <a:p>
          <a:endParaRPr lang="ru-RU"/>
        </a:p>
      </dgm:t>
    </dgm:pt>
    <dgm:pt modelId="{2FA71459-C8BB-4AB8-AADA-DC91A720FB45}" type="pres">
      <dgm:prSet presAssocID="{6B850746-A7D8-4AC6-BAC2-6CD9041CBB30}" presName="child" presStyleLbl="alignAccFollowNode1" presStyleIdx="0" presStyleCnt="1" custScaleX="127547" custScaleY="2060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8254F0-41B4-4533-B699-894FB48A6AFA}" type="presOf" srcId="{D72E31D3-F658-480C-86BD-A4BCDCB53C65}" destId="{828C7718-443A-45FB-9F01-AAC0F63439DE}" srcOrd="0" destOrd="0" presId="urn:microsoft.com/office/officeart/2005/8/layout/lProcess1"/>
    <dgm:cxn modelId="{2B3BF2A8-294C-4EBC-A7E0-AFD1ACEDE16A}" type="presOf" srcId="{6B850746-A7D8-4AC6-BAC2-6CD9041CBB30}" destId="{2FA71459-C8BB-4AB8-AADA-DC91A720FB45}" srcOrd="0" destOrd="0" presId="urn:microsoft.com/office/officeart/2005/8/layout/lProcess1"/>
    <dgm:cxn modelId="{584AE29C-E20D-4CDF-BA9C-9936E9086801}" type="presOf" srcId="{87F3562B-DB45-49E4-9848-0EFA3DCEDFA3}" destId="{100AF19C-2A96-4073-9E6F-384D732F132C}" srcOrd="0" destOrd="0" presId="urn:microsoft.com/office/officeart/2005/8/layout/lProcess1"/>
    <dgm:cxn modelId="{B57D52D9-9C3E-464D-BF0D-7CEB717A3537}" srcId="{D72E31D3-F658-480C-86BD-A4BCDCB53C65}" destId="{6B850746-A7D8-4AC6-BAC2-6CD9041CBB30}" srcOrd="0" destOrd="0" parTransId="{B1EB61FA-D936-4591-B467-B8B3F73901CF}" sibTransId="{8802C25B-665F-4651-9D24-744E5A3D797F}"/>
    <dgm:cxn modelId="{6BFE0612-B591-4BF8-8907-C5935DDFD3F4}" srcId="{87F3562B-DB45-49E4-9848-0EFA3DCEDFA3}" destId="{D72E31D3-F658-480C-86BD-A4BCDCB53C65}" srcOrd="0" destOrd="0" parTransId="{A68C85F5-7185-4469-BA0A-3821ECD202CF}" sibTransId="{C54EAB16-6182-4EEE-A763-5DFE59A7F551}"/>
    <dgm:cxn modelId="{98962487-3BB4-42F7-94AC-DA825E3E159E}" type="presOf" srcId="{B1EB61FA-D936-4591-B467-B8B3F73901CF}" destId="{EBD694D4-A08E-4BDB-B796-284C79ED3DEB}" srcOrd="0" destOrd="0" presId="urn:microsoft.com/office/officeart/2005/8/layout/lProcess1"/>
    <dgm:cxn modelId="{A6F02193-8133-445B-8CBB-B36CF038B8DE}" type="presParOf" srcId="{100AF19C-2A96-4073-9E6F-384D732F132C}" destId="{46E370ED-34D5-48D6-94EF-E2A5EA4221C3}" srcOrd="0" destOrd="0" presId="urn:microsoft.com/office/officeart/2005/8/layout/lProcess1"/>
    <dgm:cxn modelId="{795B7613-1B56-42A1-AEB4-61D058B0902C}" type="presParOf" srcId="{46E370ED-34D5-48D6-94EF-E2A5EA4221C3}" destId="{828C7718-443A-45FB-9F01-AAC0F63439DE}" srcOrd="0" destOrd="0" presId="urn:microsoft.com/office/officeart/2005/8/layout/lProcess1"/>
    <dgm:cxn modelId="{07A91CFD-2ECC-47CC-B1E5-E0E06B169E7B}" type="presParOf" srcId="{46E370ED-34D5-48D6-94EF-E2A5EA4221C3}" destId="{EBD694D4-A08E-4BDB-B796-284C79ED3DEB}" srcOrd="1" destOrd="0" presId="urn:microsoft.com/office/officeart/2005/8/layout/lProcess1"/>
    <dgm:cxn modelId="{659DDBE1-C7FA-498A-95C9-39ECD79BA9B8}" type="presParOf" srcId="{46E370ED-34D5-48D6-94EF-E2A5EA4221C3}" destId="{2FA71459-C8BB-4AB8-AADA-DC91A720FB45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26AA30-A9BA-4A6C-B859-F93E3A90C036}" type="doc">
      <dgm:prSet loTypeId="urn:microsoft.com/office/officeart/2005/8/layout/hierarchy4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C0E3D4AF-0593-4F1B-A04A-66EF3C60AEEA}">
      <dgm:prSet phldrT="[Текст]"/>
      <dgm:spPr/>
      <dgm:t>
        <a:bodyPr/>
        <a:lstStyle/>
        <a:p>
          <a:r>
            <a:rPr lang="ru-RU" dirty="0" smtClean="0">
              <a:solidFill>
                <a:schemeClr val="tx1">
                  <a:lumMod val="50000"/>
                </a:schemeClr>
              </a:solidFill>
            </a:rPr>
            <a:t>ГИА 9 класс</a:t>
          </a:r>
          <a:endParaRPr lang="ru-RU" dirty="0">
            <a:solidFill>
              <a:schemeClr val="tx1">
                <a:lumMod val="50000"/>
              </a:schemeClr>
            </a:solidFill>
          </a:endParaRPr>
        </a:p>
      </dgm:t>
    </dgm:pt>
    <dgm:pt modelId="{2C0BC0E2-2136-450F-833D-2ACF139F2A06}" type="parTrans" cxnId="{9040882C-CEB5-4550-83FB-88D635D66F90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E3539895-8BF0-458A-95F5-114BEF7BAE7C}" type="sibTrans" cxnId="{9040882C-CEB5-4550-83FB-88D635D66F90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5657C745-A7AB-4C1B-83C9-C3D0C91E8023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>
                  <a:lumMod val="50000"/>
                </a:schemeClr>
              </a:solidFill>
            </a:rPr>
            <a:t>В новой форме</a:t>
          </a:r>
        </a:p>
        <a:p>
          <a:r>
            <a:rPr lang="ru-RU" sz="2000" b="1" dirty="0" smtClean="0">
              <a:solidFill>
                <a:schemeClr val="tx1">
                  <a:lumMod val="50000"/>
                </a:schemeClr>
              </a:solidFill>
            </a:rPr>
            <a:t>(стандартизированной)</a:t>
          </a:r>
          <a:endParaRPr lang="ru-RU" sz="2000" b="1" dirty="0">
            <a:solidFill>
              <a:schemeClr val="tx1">
                <a:lumMod val="50000"/>
              </a:schemeClr>
            </a:solidFill>
          </a:endParaRPr>
        </a:p>
      </dgm:t>
    </dgm:pt>
    <dgm:pt modelId="{1F84BA37-5F93-4837-8209-993AA1D73569}" type="parTrans" cxnId="{E9319354-5034-49DE-B1C3-72B4FF3F3B17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A6A379AE-2081-40E6-A26B-4E8268666111}" type="sibTrans" cxnId="{E9319354-5034-49DE-B1C3-72B4FF3F3B17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CD9FDEE1-1C06-4B81-B364-E4A4D6530339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>
                  <a:lumMod val="50000"/>
                </a:schemeClr>
              </a:solidFill>
            </a:rPr>
            <a:t>Русский язык</a:t>
          </a:r>
          <a:endParaRPr lang="ru-RU" sz="1800" b="1" dirty="0">
            <a:solidFill>
              <a:schemeClr val="tx1">
                <a:lumMod val="50000"/>
              </a:schemeClr>
            </a:solidFill>
          </a:endParaRPr>
        </a:p>
      </dgm:t>
    </dgm:pt>
    <dgm:pt modelId="{6D3DEEF3-C14A-48BA-A946-CD6BDA5299D0}" type="parTrans" cxnId="{882AD8E4-EFE5-4381-A44B-E8AD57718126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3DC19E48-9A4A-4B74-8103-9ADF860F9107}" type="sibTrans" cxnId="{882AD8E4-EFE5-4381-A44B-E8AD57718126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AE558EEA-17A1-46B4-A619-3092CF80FC6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>
                  <a:lumMod val="50000"/>
                </a:schemeClr>
              </a:solidFill>
            </a:rPr>
            <a:t>Алгебра</a:t>
          </a:r>
          <a:endParaRPr lang="ru-RU" sz="1800" b="1" dirty="0">
            <a:solidFill>
              <a:schemeClr val="tx1">
                <a:lumMod val="50000"/>
              </a:schemeClr>
            </a:solidFill>
          </a:endParaRPr>
        </a:p>
      </dgm:t>
    </dgm:pt>
    <dgm:pt modelId="{4D59DAED-00F0-40A0-BD67-7FBE269D1D21}" type="parTrans" cxnId="{216007B1-A0F4-4CFA-854F-83CB7B5475AD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760713B0-60B7-4CA5-B016-EC37BD044C90}" type="sibTrans" cxnId="{216007B1-A0F4-4CFA-854F-83CB7B5475AD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AE0A4970-0576-42B3-8AAE-878C9E4CA2B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>
                  <a:lumMod val="50000"/>
                </a:schemeClr>
              </a:solidFill>
            </a:rPr>
            <a:t>Традиционной форме</a:t>
          </a:r>
          <a:endParaRPr lang="ru-RU" sz="1400" b="1" dirty="0">
            <a:solidFill>
              <a:schemeClr val="tx1">
                <a:lumMod val="50000"/>
              </a:schemeClr>
            </a:solidFill>
          </a:endParaRPr>
        </a:p>
      </dgm:t>
    </dgm:pt>
    <dgm:pt modelId="{DE76A1B8-3BEB-4D36-AF37-543EB8216B78}" type="parTrans" cxnId="{746B81FB-FF34-4DD1-9102-15F3A5B15B9E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87442A88-28B4-46C7-BF78-6DA39FDAEA2E}" type="sibTrans" cxnId="{746B81FB-FF34-4DD1-9102-15F3A5B15B9E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512F8F54-411C-49DC-BB7A-F517B2D2BD10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50000"/>
                </a:schemeClr>
              </a:solidFill>
            </a:rPr>
            <a:t>Все остальные изучаемые в основной школе</a:t>
          </a:r>
          <a:endParaRPr lang="ru-RU" b="1" dirty="0">
            <a:solidFill>
              <a:schemeClr val="tx1">
                <a:lumMod val="50000"/>
              </a:schemeClr>
            </a:solidFill>
          </a:endParaRPr>
        </a:p>
      </dgm:t>
    </dgm:pt>
    <dgm:pt modelId="{3330358F-3353-4A4B-888E-9434DCDD923E}" type="parTrans" cxnId="{B466A9CB-E684-4F51-94C4-146896130452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D99DA33A-EE95-419A-8C6F-D5B17767006C}" type="sibTrans" cxnId="{B466A9CB-E684-4F51-94C4-146896130452}">
      <dgm:prSet/>
      <dgm:spPr/>
      <dgm:t>
        <a:bodyPr/>
        <a:lstStyle/>
        <a:p>
          <a:endParaRPr lang="ru-RU">
            <a:solidFill>
              <a:schemeClr val="bg2">
                <a:lumMod val="75000"/>
              </a:schemeClr>
            </a:solidFill>
          </a:endParaRPr>
        </a:p>
      </dgm:t>
    </dgm:pt>
    <dgm:pt modelId="{510AC7EF-B211-4D5E-956E-B8BC681168D2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>
                  <a:lumMod val="50000"/>
                </a:schemeClr>
              </a:solidFill>
            </a:rPr>
            <a:t>Обществознание</a:t>
          </a:r>
          <a:endParaRPr lang="ru-RU" sz="1800" b="1" dirty="0">
            <a:solidFill>
              <a:schemeClr val="tx1">
                <a:lumMod val="50000"/>
              </a:schemeClr>
            </a:solidFill>
          </a:endParaRPr>
        </a:p>
      </dgm:t>
    </dgm:pt>
    <dgm:pt modelId="{7ACA0B51-A173-4AD6-BB28-D54D3F860B4B}" type="parTrans" cxnId="{C70D9873-5925-4FE5-966C-AFEE514473F5}">
      <dgm:prSet/>
      <dgm:spPr/>
      <dgm:t>
        <a:bodyPr/>
        <a:lstStyle/>
        <a:p>
          <a:endParaRPr lang="ru-RU"/>
        </a:p>
      </dgm:t>
    </dgm:pt>
    <dgm:pt modelId="{38CC6E0A-32FB-4453-986D-EDA537B74A2A}" type="sibTrans" cxnId="{C70D9873-5925-4FE5-966C-AFEE514473F5}">
      <dgm:prSet/>
      <dgm:spPr/>
      <dgm:t>
        <a:bodyPr/>
        <a:lstStyle/>
        <a:p>
          <a:endParaRPr lang="ru-RU"/>
        </a:p>
      </dgm:t>
    </dgm:pt>
    <dgm:pt modelId="{67C93AEE-E046-4CF4-9E3D-4F1652A7EE2C}">
      <dgm:prSet phldrT="[Текст]"/>
      <dgm:spPr/>
      <dgm:t>
        <a:bodyPr/>
        <a:lstStyle/>
        <a:p>
          <a:r>
            <a:rPr lang="ru-RU" b="1" dirty="0" smtClean="0">
              <a:solidFill>
                <a:schemeClr val="tx1">
                  <a:lumMod val="50000"/>
                </a:schemeClr>
              </a:solidFill>
            </a:rPr>
            <a:t>Биология</a:t>
          </a:r>
          <a:endParaRPr lang="ru-RU" b="1" dirty="0">
            <a:solidFill>
              <a:schemeClr val="tx1">
                <a:lumMod val="50000"/>
              </a:schemeClr>
            </a:solidFill>
          </a:endParaRPr>
        </a:p>
      </dgm:t>
    </dgm:pt>
    <dgm:pt modelId="{15D374FE-406D-4912-B654-8680BC74C1D6}" type="parTrans" cxnId="{178FFD40-2F1D-407E-978A-B1E3EB958B11}">
      <dgm:prSet/>
      <dgm:spPr/>
      <dgm:t>
        <a:bodyPr/>
        <a:lstStyle/>
        <a:p>
          <a:endParaRPr lang="ru-RU"/>
        </a:p>
      </dgm:t>
    </dgm:pt>
    <dgm:pt modelId="{D8F8B2D6-6059-4265-95B2-C577155FB1D0}" type="sibTrans" cxnId="{178FFD40-2F1D-407E-978A-B1E3EB958B11}">
      <dgm:prSet/>
      <dgm:spPr/>
      <dgm:t>
        <a:bodyPr/>
        <a:lstStyle/>
        <a:p>
          <a:endParaRPr lang="ru-RU"/>
        </a:p>
      </dgm:t>
    </dgm:pt>
    <dgm:pt modelId="{2C39D07C-93D9-4A01-A054-846AE81B97B3}" type="pres">
      <dgm:prSet presAssocID="{B226AA30-A9BA-4A6C-B859-F93E3A90C03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8C01834-EEDD-4273-A65E-08338BB29809}" type="pres">
      <dgm:prSet presAssocID="{C0E3D4AF-0593-4F1B-A04A-66EF3C60AEEA}" presName="vertOne" presStyleCnt="0"/>
      <dgm:spPr/>
      <dgm:t>
        <a:bodyPr/>
        <a:lstStyle/>
        <a:p>
          <a:endParaRPr lang="ru-RU"/>
        </a:p>
      </dgm:t>
    </dgm:pt>
    <dgm:pt modelId="{DCB3E6FA-C243-47AD-83E6-AE86B4B6A5BD}" type="pres">
      <dgm:prSet presAssocID="{C0E3D4AF-0593-4F1B-A04A-66EF3C60AEE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ABF553-FEA5-41A8-A984-E5C2703501C0}" type="pres">
      <dgm:prSet presAssocID="{C0E3D4AF-0593-4F1B-A04A-66EF3C60AEEA}" presName="parTransOne" presStyleCnt="0"/>
      <dgm:spPr/>
      <dgm:t>
        <a:bodyPr/>
        <a:lstStyle/>
        <a:p>
          <a:endParaRPr lang="ru-RU"/>
        </a:p>
      </dgm:t>
    </dgm:pt>
    <dgm:pt modelId="{7E0C9729-42E1-4F76-9496-07D4CADC74B8}" type="pres">
      <dgm:prSet presAssocID="{C0E3D4AF-0593-4F1B-A04A-66EF3C60AEEA}" presName="horzOne" presStyleCnt="0"/>
      <dgm:spPr/>
      <dgm:t>
        <a:bodyPr/>
        <a:lstStyle/>
        <a:p>
          <a:endParaRPr lang="ru-RU"/>
        </a:p>
      </dgm:t>
    </dgm:pt>
    <dgm:pt modelId="{356AEBFD-AF14-49DD-B015-3A16AFEA2D4D}" type="pres">
      <dgm:prSet presAssocID="{5657C745-A7AB-4C1B-83C9-C3D0C91E8023}" presName="vertTwo" presStyleCnt="0"/>
      <dgm:spPr/>
      <dgm:t>
        <a:bodyPr/>
        <a:lstStyle/>
        <a:p>
          <a:endParaRPr lang="ru-RU"/>
        </a:p>
      </dgm:t>
    </dgm:pt>
    <dgm:pt modelId="{6696B8E9-ABEB-450A-AC11-075446D19D3A}" type="pres">
      <dgm:prSet presAssocID="{5657C745-A7AB-4C1B-83C9-C3D0C91E8023}" presName="txTwo" presStyleLbl="node2" presStyleIdx="0" presStyleCnt="2" custScaleX="846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71C9A3-088C-457E-A104-AB1A32AEA5FB}" type="pres">
      <dgm:prSet presAssocID="{5657C745-A7AB-4C1B-83C9-C3D0C91E8023}" presName="parTransTwo" presStyleCnt="0"/>
      <dgm:spPr/>
      <dgm:t>
        <a:bodyPr/>
        <a:lstStyle/>
        <a:p>
          <a:endParaRPr lang="ru-RU"/>
        </a:p>
      </dgm:t>
    </dgm:pt>
    <dgm:pt modelId="{A9A2F9AF-9F54-4A81-9429-5104D08D0E03}" type="pres">
      <dgm:prSet presAssocID="{5657C745-A7AB-4C1B-83C9-C3D0C91E8023}" presName="horzTwo" presStyleCnt="0"/>
      <dgm:spPr/>
      <dgm:t>
        <a:bodyPr/>
        <a:lstStyle/>
        <a:p>
          <a:endParaRPr lang="ru-RU"/>
        </a:p>
      </dgm:t>
    </dgm:pt>
    <dgm:pt modelId="{3721031E-9785-42B0-86EE-85032BB84172}" type="pres">
      <dgm:prSet presAssocID="{CD9FDEE1-1C06-4B81-B364-E4A4D6530339}" presName="vertThree" presStyleCnt="0"/>
      <dgm:spPr/>
      <dgm:t>
        <a:bodyPr/>
        <a:lstStyle/>
        <a:p>
          <a:endParaRPr lang="ru-RU"/>
        </a:p>
      </dgm:t>
    </dgm:pt>
    <dgm:pt modelId="{268BD098-0694-4B8F-82B9-965C5B9E62AF}" type="pres">
      <dgm:prSet presAssocID="{CD9FDEE1-1C06-4B81-B364-E4A4D6530339}" presName="txThre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44F662-474F-4803-85E8-B1D23554B891}" type="pres">
      <dgm:prSet presAssocID="{CD9FDEE1-1C06-4B81-B364-E4A4D6530339}" presName="horzThree" presStyleCnt="0"/>
      <dgm:spPr/>
      <dgm:t>
        <a:bodyPr/>
        <a:lstStyle/>
        <a:p>
          <a:endParaRPr lang="ru-RU"/>
        </a:p>
      </dgm:t>
    </dgm:pt>
    <dgm:pt modelId="{3C704A1E-DC67-4F28-A194-89C91FB38BA7}" type="pres">
      <dgm:prSet presAssocID="{3DC19E48-9A4A-4B74-8103-9ADF860F9107}" presName="sibSpaceThree" presStyleCnt="0"/>
      <dgm:spPr/>
      <dgm:t>
        <a:bodyPr/>
        <a:lstStyle/>
        <a:p>
          <a:endParaRPr lang="ru-RU"/>
        </a:p>
      </dgm:t>
    </dgm:pt>
    <dgm:pt modelId="{9AF4BFF1-CDAC-4BE9-A6F9-3DEA7F8D64FD}" type="pres">
      <dgm:prSet presAssocID="{AE558EEA-17A1-46B4-A619-3092CF80FC6F}" presName="vertThree" presStyleCnt="0"/>
      <dgm:spPr/>
      <dgm:t>
        <a:bodyPr/>
        <a:lstStyle/>
        <a:p>
          <a:endParaRPr lang="ru-RU"/>
        </a:p>
      </dgm:t>
    </dgm:pt>
    <dgm:pt modelId="{7380284B-2F1C-45AF-AF39-37681BB113B2}" type="pres">
      <dgm:prSet presAssocID="{AE558EEA-17A1-46B4-A619-3092CF80FC6F}" presName="txThre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9472E8-C639-4FD5-9DBE-56BBE0CE8BAC}" type="pres">
      <dgm:prSet presAssocID="{AE558EEA-17A1-46B4-A619-3092CF80FC6F}" presName="horzThree" presStyleCnt="0"/>
      <dgm:spPr/>
      <dgm:t>
        <a:bodyPr/>
        <a:lstStyle/>
        <a:p>
          <a:endParaRPr lang="ru-RU"/>
        </a:p>
      </dgm:t>
    </dgm:pt>
    <dgm:pt modelId="{B269475A-9A65-4A76-8418-041BD4D101DA}" type="pres">
      <dgm:prSet presAssocID="{760713B0-60B7-4CA5-B016-EC37BD044C90}" presName="sibSpaceThree" presStyleCnt="0"/>
      <dgm:spPr/>
      <dgm:t>
        <a:bodyPr/>
        <a:lstStyle/>
        <a:p>
          <a:endParaRPr lang="ru-RU"/>
        </a:p>
      </dgm:t>
    </dgm:pt>
    <dgm:pt modelId="{F894FFB1-3AF6-457D-A810-E06D6D4B7EA0}" type="pres">
      <dgm:prSet presAssocID="{510AC7EF-B211-4D5E-956E-B8BC681168D2}" presName="vertThree" presStyleCnt="0"/>
      <dgm:spPr/>
      <dgm:t>
        <a:bodyPr/>
        <a:lstStyle/>
        <a:p>
          <a:endParaRPr lang="ru-RU"/>
        </a:p>
      </dgm:t>
    </dgm:pt>
    <dgm:pt modelId="{88B19F77-1CCC-4BA7-ADDF-094703EEAA7D}" type="pres">
      <dgm:prSet presAssocID="{510AC7EF-B211-4D5E-956E-B8BC681168D2}" presName="txThre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A586C7-8781-416F-B0A2-89866C975C62}" type="pres">
      <dgm:prSet presAssocID="{510AC7EF-B211-4D5E-956E-B8BC681168D2}" presName="horzThree" presStyleCnt="0"/>
      <dgm:spPr/>
      <dgm:t>
        <a:bodyPr/>
        <a:lstStyle/>
        <a:p>
          <a:endParaRPr lang="ru-RU"/>
        </a:p>
      </dgm:t>
    </dgm:pt>
    <dgm:pt modelId="{2C9C6B49-683F-4FD5-9D2D-C4DA6ABC8938}" type="pres">
      <dgm:prSet presAssocID="{38CC6E0A-32FB-4453-986D-EDA537B74A2A}" presName="sibSpaceThree" presStyleCnt="0"/>
      <dgm:spPr/>
      <dgm:t>
        <a:bodyPr/>
        <a:lstStyle/>
        <a:p>
          <a:endParaRPr lang="ru-RU"/>
        </a:p>
      </dgm:t>
    </dgm:pt>
    <dgm:pt modelId="{C2D2456A-06E6-443E-AB45-F7FF6B8E551F}" type="pres">
      <dgm:prSet presAssocID="{67C93AEE-E046-4CF4-9E3D-4F1652A7EE2C}" presName="vertThree" presStyleCnt="0"/>
      <dgm:spPr/>
      <dgm:t>
        <a:bodyPr/>
        <a:lstStyle/>
        <a:p>
          <a:endParaRPr lang="ru-RU"/>
        </a:p>
      </dgm:t>
    </dgm:pt>
    <dgm:pt modelId="{2057B813-35E9-4557-99AA-8BE73A380535}" type="pres">
      <dgm:prSet presAssocID="{67C93AEE-E046-4CF4-9E3D-4F1652A7EE2C}" presName="txThre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186845-C084-4873-82AA-6737B750279D}" type="pres">
      <dgm:prSet presAssocID="{67C93AEE-E046-4CF4-9E3D-4F1652A7EE2C}" presName="horzThree" presStyleCnt="0"/>
      <dgm:spPr/>
      <dgm:t>
        <a:bodyPr/>
        <a:lstStyle/>
        <a:p>
          <a:endParaRPr lang="ru-RU"/>
        </a:p>
      </dgm:t>
    </dgm:pt>
    <dgm:pt modelId="{B2E47335-AD70-45A6-A8E1-4DF2DDD10205}" type="pres">
      <dgm:prSet presAssocID="{A6A379AE-2081-40E6-A26B-4E8268666111}" presName="sibSpaceTwo" presStyleCnt="0"/>
      <dgm:spPr/>
      <dgm:t>
        <a:bodyPr/>
        <a:lstStyle/>
        <a:p>
          <a:endParaRPr lang="ru-RU"/>
        </a:p>
      </dgm:t>
    </dgm:pt>
    <dgm:pt modelId="{090CC6C3-00DC-461A-9412-967B81D66BFE}" type="pres">
      <dgm:prSet presAssocID="{AE0A4970-0576-42B3-8AAE-878C9E4CA2B3}" presName="vertTwo" presStyleCnt="0"/>
      <dgm:spPr/>
      <dgm:t>
        <a:bodyPr/>
        <a:lstStyle/>
        <a:p>
          <a:endParaRPr lang="ru-RU"/>
        </a:p>
      </dgm:t>
    </dgm:pt>
    <dgm:pt modelId="{145BC5E1-AC54-4117-9FF4-4927995C7E7A}" type="pres">
      <dgm:prSet presAssocID="{AE0A4970-0576-42B3-8AAE-878C9E4CA2B3}" presName="txTwo" presStyleLbl="node2" presStyleIdx="1" presStyleCnt="2" custScaleX="1306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786432-9154-4933-9E0D-24E4DA676A03}" type="pres">
      <dgm:prSet presAssocID="{AE0A4970-0576-42B3-8AAE-878C9E4CA2B3}" presName="parTransTwo" presStyleCnt="0"/>
      <dgm:spPr/>
      <dgm:t>
        <a:bodyPr/>
        <a:lstStyle/>
        <a:p>
          <a:endParaRPr lang="ru-RU"/>
        </a:p>
      </dgm:t>
    </dgm:pt>
    <dgm:pt modelId="{C49BFFEC-3087-4711-A5C3-78C9ADE73DA5}" type="pres">
      <dgm:prSet presAssocID="{AE0A4970-0576-42B3-8AAE-878C9E4CA2B3}" presName="horzTwo" presStyleCnt="0"/>
      <dgm:spPr/>
      <dgm:t>
        <a:bodyPr/>
        <a:lstStyle/>
        <a:p>
          <a:endParaRPr lang="ru-RU"/>
        </a:p>
      </dgm:t>
    </dgm:pt>
    <dgm:pt modelId="{723B9D28-E8AF-4EB9-AA80-C9DF24A05068}" type="pres">
      <dgm:prSet presAssocID="{512F8F54-411C-49DC-BB7A-F517B2D2BD10}" presName="vertThree" presStyleCnt="0"/>
      <dgm:spPr/>
      <dgm:t>
        <a:bodyPr/>
        <a:lstStyle/>
        <a:p>
          <a:endParaRPr lang="ru-RU"/>
        </a:p>
      </dgm:t>
    </dgm:pt>
    <dgm:pt modelId="{AEB603DF-CF36-43B7-885D-140BC41AAC7B}" type="pres">
      <dgm:prSet presAssocID="{512F8F54-411C-49DC-BB7A-F517B2D2BD10}" presName="txThre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BB5BDF-DB26-4B66-91A6-9AA9FFAEE3CE}" type="pres">
      <dgm:prSet presAssocID="{512F8F54-411C-49DC-BB7A-F517B2D2BD10}" presName="horzThree" presStyleCnt="0"/>
      <dgm:spPr/>
      <dgm:t>
        <a:bodyPr/>
        <a:lstStyle/>
        <a:p>
          <a:endParaRPr lang="ru-RU"/>
        </a:p>
      </dgm:t>
    </dgm:pt>
  </dgm:ptLst>
  <dgm:cxnLst>
    <dgm:cxn modelId="{B466A9CB-E684-4F51-94C4-146896130452}" srcId="{AE0A4970-0576-42B3-8AAE-878C9E4CA2B3}" destId="{512F8F54-411C-49DC-BB7A-F517B2D2BD10}" srcOrd="0" destOrd="0" parTransId="{3330358F-3353-4A4B-888E-9434DCDD923E}" sibTransId="{D99DA33A-EE95-419A-8C6F-D5B17767006C}"/>
    <dgm:cxn modelId="{B97369F3-B48B-43E4-87C1-F88AF1928B5C}" type="presOf" srcId="{CD9FDEE1-1C06-4B81-B364-E4A4D6530339}" destId="{268BD098-0694-4B8F-82B9-965C5B9E62AF}" srcOrd="0" destOrd="0" presId="urn:microsoft.com/office/officeart/2005/8/layout/hierarchy4"/>
    <dgm:cxn modelId="{9040882C-CEB5-4550-83FB-88D635D66F90}" srcId="{B226AA30-A9BA-4A6C-B859-F93E3A90C036}" destId="{C0E3D4AF-0593-4F1B-A04A-66EF3C60AEEA}" srcOrd="0" destOrd="0" parTransId="{2C0BC0E2-2136-450F-833D-2ACF139F2A06}" sibTransId="{E3539895-8BF0-458A-95F5-114BEF7BAE7C}"/>
    <dgm:cxn modelId="{E88FE891-AD09-458E-AD10-8FA9A430148C}" type="presOf" srcId="{B226AA30-A9BA-4A6C-B859-F93E3A90C036}" destId="{2C39D07C-93D9-4A01-A054-846AE81B97B3}" srcOrd="0" destOrd="0" presId="urn:microsoft.com/office/officeart/2005/8/layout/hierarchy4"/>
    <dgm:cxn modelId="{746B81FB-FF34-4DD1-9102-15F3A5B15B9E}" srcId="{C0E3D4AF-0593-4F1B-A04A-66EF3C60AEEA}" destId="{AE0A4970-0576-42B3-8AAE-878C9E4CA2B3}" srcOrd="1" destOrd="0" parTransId="{DE76A1B8-3BEB-4D36-AF37-543EB8216B78}" sibTransId="{87442A88-28B4-46C7-BF78-6DA39FDAEA2E}"/>
    <dgm:cxn modelId="{F1ED0395-DFCF-418C-A22A-107965F7257B}" type="presOf" srcId="{67C93AEE-E046-4CF4-9E3D-4F1652A7EE2C}" destId="{2057B813-35E9-4557-99AA-8BE73A380535}" srcOrd="0" destOrd="0" presId="urn:microsoft.com/office/officeart/2005/8/layout/hierarchy4"/>
    <dgm:cxn modelId="{9A0E3E01-BD9C-4A47-B19C-AB988C8FBC86}" type="presOf" srcId="{C0E3D4AF-0593-4F1B-A04A-66EF3C60AEEA}" destId="{DCB3E6FA-C243-47AD-83E6-AE86B4B6A5BD}" srcOrd="0" destOrd="0" presId="urn:microsoft.com/office/officeart/2005/8/layout/hierarchy4"/>
    <dgm:cxn modelId="{2B748DD8-43FD-4F6A-9F4B-928A6902F503}" type="presOf" srcId="{512F8F54-411C-49DC-BB7A-F517B2D2BD10}" destId="{AEB603DF-CF36-43B7-885D-140BC41AAC7B}" srcOrd="0" destOrd="0" presId="urn:microsoft.com/office/officeart/2005/8/layout/hierarchy4"/>
    <dgm:cxn modelId="{882AD8E4-EFE5-4381-A44B-E8AD57718126}" srcId="{5657C745-A7AB-4C1B-83C9-C3D0C91E8023}" destId="{CD9FDEE1-1C06-4B81-B364-E4A4D6530339}" srcOrd="0" destOrd="0" parTransId="{6D3DEEF3-C14A-48BA-A946-CD6BDA5299D0}" sibTransId="{3DC19E48-9A4A-4B74-8103-9ADF860F9107}"/>
    <dgm:cxn modelId="{6B44E467-776E-4436-8547-9163742FBB6F}" type="presOf" srcId="{AE558EEA-17A1-46B4-A619-3092CF80FC6F}" destId="{7380284B-2F1C-45AF-AF39-37681BB113B2}" srcOrd="0" destOrd="0" presId="urn:microsoft.com/office/officeart/2005/8/layout/hierarchy4"/>
    <dgm:cxn modelId="{DE74CAB4-2DDC-46BF-9E99-2ECF102038FC}" type="presOf" srcId="{510AC7EF-B211-4D5E-956E-B8BC681168D2}" destId="{88B19F77-1CCC-4BA7-ADDF-094703EEAA7D}" srcOrd="0" destOrd="0" presId="urn:microsoft.com/office/officeart/2005/8/layout/hierarchy4"/>
    <dgm:cxn modelId="{C70D9873-5925-4FE5-966C-AFEE514473F5}" srcId="{5657C745-A7AB-4C1B-83C9-C3D0C91E8023}" destId="{510AC7EF-B211-4D5E-956E-B8BC681168D2}" srcOrd="2" destOrd="0" parTransId="{7ACA0B51-A173-4AD6-BB28-D54D3F860B4B}" sibTransId="{38CC6E0A-32FB-4453-986D-EDA537B74A2A}"/>
    <dgm:cxn modelId="{E9319354-5034-49DE-B1C3-72B4FF3F3B17}" srcId="{C0E3D4AF-0593-4F1B-A04A-66EF3C60AEEA}" destId="{5657C745-A7AB-4C1B-83C9-C3D0C91E8023}" srcOrd="0" destOrd="0" parTransId="{1F84BA37-5F93-4837-8209-993AA1D73569}" sibTransId="{A6A379AE-2081-40E6-A26B-4E8268666111}"/>
    <dgm:cxn modelId="{216007B1-A0F4-4CFA-854F-83CB7B5475AD}" srcId="{5657C745-A7AB-4C1B-83C9-C3D0C91E8023}" destId="{AE558EEA-17A1-46B4-A619-3092CF80FC6F}" srcOrd="1" destOrd="0" parTransId="{4D59DAED-00F0-40A0-BD67-7FBE269D1D21}" sibTransId="{760713B0-60B7-4CA5-B016-EC37BD044C90}"/>
    <dgm:cxn modelId="{22CC90E0-2E09-4D6F-990F-44838B9AA82B}" type="presOf" srcId="{AE0A4970-0576-42B3-8AAE-878C9E4CA2B3}" destId="{145BC5E1-AC54-4117-9FF4-4927995C7E7A}" srcOrd="0" destOrd="0" presId="urn:microsoft.com/office/officeart/2005/8/layout/hierarchy4"/>
    <dgm:cxn modelId="{10BB9CA1-A601-4026-BCFB-C355431ACED1}" type="presOf" srcId="{5657C745-A7AB-4C1B-83C9-C3D0C91E8023}" destId="{6696B8E9-ABEB-450A-AC11-075446D19D3A}" srcOrd="0" destOrd="0" presId="urn:microsoft.com/office/officeart/2005/8/layout/hierarchy4"/>
    <dgm:cxn modelId="{178FFD40-2F1D-407E-978A-B1E3EB958B11}" srcId="{5657C745-A7AB-4C1B-83C9-C3D0C91E8023}" destId="{67C93AEE-E046-4CF4-9E3D-4F1652A7EE2C}" srcOrd="3" destOrd="0" parTransId="{15D374FE-406D-4912-B654-8680BC74C1D6}" sibTransId="{D8F8B2D6-6059-4265-95B2-C577155FB1D0}"/>
    <dgm:cxn modelId="{30B979BE-D73F-4458-B831-F0B74F4F8F52}" type="presParOf" srcId="{2C39D07C-93D9-4A01-A054-846AE81B97B3}" destId="{58C01834-EEDD-4273-A65E-08338BB29809}" srcOrd="0" destOrd="0" presId="urn:microsoft.com/office/officeart/2005/8/layout/hierarchy4"/>
    <dgm:cxn modelId="{D30F225B-33B6-4856-B936-1C7D50FC796C}" type="presParOf" srcId="{58C01834-EEDD-4273-A65E-08338BB29809}" destId="{DCB3E6FA-C243-47AD-83E6-AE86B4B6A5BD}" srcOrd="0" destOrd="0" presId="urn:microsoft.com/office/officeart/2005/8/layout/hierarchy4"/>
    <dgm:cxn modelId="{A4767AF1-2337-4D00-9198-F7A95F1691FC}" type="presParOf" srcId="{58C01834-EEDD-4273-A65E-08338BB29809}" destId="{1EABF553-FEA5-41A8-A984-E5C2703501C0}" srcOrd="1" destOrd="0" presId="urn:microsoft.com/office/officeart/2005/8/layout/hierarchy4"/>
    <dgm:cxn modelId="{9A1872CF-B808-47BC-954F-13823DB8E34B}" type="presParOf" srcId="{58C01834-EEDD-4273-A65E-08338BB29809}" destId="{7E0C9729-42E1-4F76-9496-07D4CADC74B8}" srcOrd="2" destOrd="0" presId="urn:microsoft.com/office/officeart/2005/8/layout/hierarchy4"/>
    <dgm:cxn modelId="{C1BFD72F-D7F9-493A-846D-829FAFC5EC7F}" type="presParOf" srcId="{7E0C9729-42E1-4F76-9496-07D4CADC74B8}" destId="{356AEBFD-AF14-49DD-B015-3A16AFEA2D4D}" srcOrd="0" destOrd="0" presId="urn:microsoft.com/office/officeart/2005/8/layout/hierarchy4"/>
    <dgm:cxn modelId="{67C6DE82-38E4-46CA-BD3C-0EBD6C95F24C}" type="presParOf" srcId="{356AEBFD-AF14-49DD-B015-3A16AFEA2D4D}" destId="{6696B8E9-ABEB-450A-AC11-075446D19D3A}" srcOrd="0" destOrd="0" presId="urn:microsoft.com/office/officeart/2005/8/layout/hierarchy4"/>
    <dgm:cxn modelId="{3F79DAE0-A23A-4AA3-9316-DD6E6A94E9B1}" type="presParOf" srcId="{356AEBFD-AF14-49DD-B015-3A16AFEA2D4D}" destId="{EA71C9A3-088C-457E-A104-AB1A32AEA5FB}" srcOrd="1" destOrd="0" presId="urn:microsoft.com/office/officeart/2005/8/layout/hierarchy4"/>
    <dgm:cxn modelId="{07DCE75F-A42A-4BEB-9D47-D8459781B9D5}" type="presParOf" srcId="{356AEBFD-AF14-49DD-B015-3A16AFEA2D4D}" destId="{A9A2F9AF-9F54-4A81-9429-5104D08D0E03}" srcOrd="2" destOrd="0" presId="urn:microsoft.com/office/officeart/2005/8/layout/hierarchy4"/>
    <dgm:cxn modelId="{FC04F908-F282-4323-A289-882C465BE373}" type="presParOf" srcId="{A9A2F9AF-9F54-4A81-9429-5104D08D0E03}" destId="{3721031E-9785-42B0-86EE-85032BB84172}" srcOrd="0" destOrd="0" presId="urn:microsoft.com/office/officeart/2005/8/layout/hierarchy4"/>
    <dgm:cxn modelId="{98393BCD-6F60-400D-82A6-5DA95C833BE8}" type="presParOf" srcId="{3721031E-9785-42B0-86EE-85032BB84172}" destId="{268BD098-0694-4B8F-82B9-965C5B9E62AF}" srcOrd="0" destOrd="0" presId="urn:microsoft.com/office/officeart/2005/8/layout/hierarchy4"/>
    <dgm:cxn modelId="{6EA828FE-10D6-4879-99AD-D43E2BA64964}" type="presParOf" srcId="{3721031E-9785-42B0-86EE-85032BB84172}" destId="{C144F662-474F-4803-85E8-B1D23554B891}" srcOrd="1" destOrd="0" presId="urn:microsoft.com/office/officeart/2005/8/layout/hierarchy4"/>
    <dgm:cxn modelId="{00F106AF-D670-4353-95C4-D0B1E622B585}" type="presParOf" srcId="{A9A2F9AF-9F54-4A81-9429-5104D08D0E03}" destId="{3C704A1E-DC67-4F28-A194-89C91FB38BA7}" srcOrd="1" destOrd="0" presId="urn:microsoft.com/office/officeart/2005/8/layout/hierarchy4"/>
    <dgm:cxn modelId="{8EDB99E6-0B52-4965-BD99-FCB906FC9725}" type="presParOf" srcId="{A9A2F9AF-9F54-4A81-9429-5104D08D0E03}" destId="{9AF4BFF1-CDAC-4BE9-A6F9-3DEA7F8D64FD}" srcOrd="2" destOrd="0" presId="urn:microsoft.com/office/officeart/2005/8/layout/hierarchy4"/>
    <dgm:cxn modelId="{44287FC7-EEFC-46A8-B101-8B5F8E0FFC5B}" type="presParOf" srcId="{9AF4BFF1-CDAC-4BE9-A6F9-3DEA7F8D64FD}" destId="{7380284B-2F1C-45AF-AF39-37681BB113B2}" srcOrd="0" destOrd="0" presId="urn:microsoft.com/office/officeart/2005/8/layout/hierarchy4"/>
    <dgm:cxn modelId="{06A6AF7E-AE33-48BB-8193-1EBE6DAA204A}" type="presParOf" srcId="{9AF4BFF1-CDAC-4BE9-A6F9-3DEA7F8D64FD}" destId="{479472E8-C639-4FD5-9DBE-56BBE0CE8BAC}" srcOrd="1" destOrd="0" presId="urn:microsoft.com/office/officeart/2005/8/layout/hierarchy4"/>
    <dgm:cxn modelId="{2469DC59-2D21-47DB-AA1E-5BC9E3E927D2}" type="presParOf" srcId="{A9A2F9AF-9F54-4A81-9429-5104D08D0E03}" destId="{B269475A-9A65-4A76-8418-041BD4D101DA}" srcOrd="3" destOrd="0" presId="urn:microsoft.com/office/officeart/2005/8/layout/hierarchy4"/>
    <dgm:cxn modelId="{C07D7094-0386-4EBC-B582-7DA31F2C67A1}" type="presParOf" srcId="{A9A2F9AF-9F54-4A81-9429-5104D08D0E03}" destId="{F894FFB1-3AF6-457D-A810-E06D6D4B7EA0}" srcOrd="4" destOrd="0" presId="urn:microsoft.com/office/officeart/2005/8/layout/hierarchy4"/>
    <dgm:cxn modelId="{DB4F74CA-D1B1-4DC8-9D8A-77858C7A3911}" type="presParOf" srcId="{F894FFB1-3AF6-457D-A810-E06D6D4B7EA0}" destId="{88B19F77-1CCC-4BA7-ADDF-094703EEAA7D}" srcOrd="0" destOrd="0" presId="urn:microsoft.com/office/officeart/2005/8/layout/hierarchy4"/>
    <dgm:cxn modelId="{55761EFD-F500-4600-A3B1-97C46161342C}" type="presParOf" srcId="{F894FFB1-3AF6-457D-A810-E06D6D4B7EA0}" destId="{91A586C7-8781-416F-B0A2-89866C975C62}" srcOrd="1" destOrd="0" presId="urn:microsoft.com/office/officeart/2005/8/layout/hierarchy4"/>
    <dgm:cxn modelId="{DC0E4600-CA6B-4281-A10B-166459ECCC9F}" type="presParOf" srcId="{A9A2F9AF-9F54-4A81-9429-5104D08D0E03}" destId="{2C9C6B49-683F-4FD5-9D2D-C4DA6ABC8938}" srcOrd="5" destOrd="0" presId="urn:microsoft.com/office/officeart/2005/8/layout/hierarchy4"/>
    <dgm:cxn modelId="{99970F0F-C6EE-433F-A1C4-E89B75D16D9E}" type="presParOf" srcId="{A9A2F9AF-9F54-4A81-9429-5104D08D0E03}" destId="{C2D2456A-06E6-443E-AB45-F7FF6B8E551F}" srcOrd="6" destOrd="0" presId="urn:microsoft.com/office/officeart/2005/8/layout/hierarchy4"/>
    <dgm:cxn modelId="{A7C6CAA0-54A8-4643-A55F-3908DFF3D371}" type="presParOf" srcId="{C2D2456A-06E6-443E-AB45-F7FF6B8E551F}" destId="{2057B813-35E9-4557-99AA-8BE73A380535}" srcOrd="0" destOrd="0" presId="urn:microsoft.com/office/officeart/2005/8/layout/hierarchy4"/>
    <dgm:cxn modelId="{D7AB62FE-7A94-4DD2-8C8E-3FE3DCCECB73}" type="presParOf" srcId="{C2D2456A-06E6-443E-AB45-F7FF6B8E551F}" destId="{07186845-C084-4873-82AA-6737B750279D}" srcOrd="1" destOrd="0" presId="urn:microsoft.com/office/officeart/2005/8/layout/hierarchy4"/>
    <dgm:cxn modelId="{6368FBA6-2D6F-4BAD-9D87-5F93E0034CB4}" type="presParOf" srcId="{7E0C9729-42E1-4F76-9496-07D4CADC74B8}" destId="{B2E47335-AD70-45A6-A8E1-4DF2DDD10205}" srcOrd="1" destOrd="0" presId="urn:microsoft.com/office/officeart/2005/8/layout/hierarchy4"/>
    <dgm:cxn modelId="{37898FDD-8F0F-4A71-9C89-5C6DEF4ED5A8}" type="presParOf" srcId="{7E0C9729-42E1-4F76-9496-07D4CADC74B8}" destId="{090CC6C3-00DC-461A-9412-967B81D66BFE}" srcOrd="2" destOrd="0" presId="urn:microsoft.com/office/officeart/2005/8/layout/hierarchy4"/>
    <dgm:cxn modelId="{8F8F8BC4-634A-4C3A-BE31-50EEAE9B78A2}" type="presParOf" srcId="{090CC6C3-00DC-461A-9412-967B81D66BFE}" destId="{145BC5E1-AC54-4117-9FF4-4927995C7E7A}" srcOrd="0" destOrd="0" presId="urn:microsoft.com/office/officeart/2005/8/layout/hierarchy4"/>
    <dgm:cxn modelId="{AA07D8A4-F6A8-414A-9CEE-93CB655F7BA6}" type="presParOf" srcId="{090CC6C3-00DC-461A-9412-967B81D66BFE}" destId="{E4786432-9154-4933-9E0D-24E4DA676A03}" srcOrd="1" destOrd="0" presId="urn:microsoft.com/office/officeart/2005/8/layout/hierarchy4"/>
    <dgm:cxn modelId="{B7637B49-C8C5-4BF1-A9A7-0B662CB58839}" type="presParOf" srcId="{090CC6C3-00DC-461A-9412-967B81D66BFE}" destId="{C49BFFEC-3087-4711-A5C3-78C9ADE73DA5}" srcOrd="2" destOrd="0" presId="urn:microsoft.com/office/officeart/2005/8/layout/hierarchy4"/>
    <dgm:cxn modelId="{CFB98A17-5409-4515-BA87-3438BA03F4FC}" type="presParOf" srcId="{C49BFFEC-3087-4711-A5C3-78C9ADE73DA5}" destId="{723B9D28-E8AF-4EB9-AA80-C9DF24A05068}" srcOrd="0" destOrd="0" presId="urn:microsoft.com/office/officeart/2005/8/layout/hierarchy4"/>
    <dgm:cxn modelId="{095E26A4-4738-402D-A399-B9045BB5160D}" type="presParOf" srcId="{723B9D28-E8AF-4EB9-AA80-C9DF24A05068}" destId="{AEB603DF-CF36-43B7-885D-140BC41AAC7B}" srcOrd="0" destOrd="0" presId="urn:microsoft.com/office/officeart/2005/8/layout/hierarchy4"/>
    <dgm:cxn modelId="{8710A38A-28B7-46DB-99EB-27F2B97E3E7B}" type="presParOf" srcId="{723B9D28-E8AF-4EB9-AA80-C9DF24A05068}" destId="{67BB5BDF-DB26-4B66-91A6-9AA9FFAEE3C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48AB9D-3262-4B10-B388-A9D6AD47B48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F9DCC9-E1E3-4F9E-A6BF-4195FFFE4E11}">
      <dgm:prSet phldrT="[Текст]" custT="1"/>
      <dgm:spPr/>
      <dgm:t>
        <a:bodyPr/>
        <a:lstStyle/>
        <a:p>
          <a:r>
            <a:rPr lang="ru-RU" sz="3200" b="1" dirty="0" smtClean="0">
              <a:solidFill>
                <a:srgbClr val="002060"/>
              </a:solidFill>
              <a:latin typeface="Constantia" pitchFamily="18" charset="0"/>
            </a:rPr>
            <a:t>ГИА</a:t>
          </a:r>
          <a:endParaRPr lang="ru-RU" sz="3200" b="1" dirty="0">
            <a:solidFill>
              <a:srgbClr val="002060"/>
            </a:solidFill>
            <a:latin typeface="Constantia" pitchFamily="18" charset="0"/>
          </a:endParaRPr>
        </a:p>
      </dgm:t>
    </dgm:pt>
    <dgm:pt modelId="{5464AB0E-82EC-4D5A-9309-A16DBAC86FFC}" type="parTrans" cxnId="{BB1757EF-AB87-437E-9C89-EFA9BDC00078}">
      <dgm:prSet/>
      <dgm:spPr/>
      <dgm:t>
        <a:bodyPr/>
        <a:lstStyle/>
        <a:p>
          <a:endParaRPr lang="ru-RU"/>
        </a:p>
      </dgm:t>
    </dgm:pt>
    <dgm:pt modelId="{0118FBC9-695F-4FFE-A78D-321B373980B3}" type="sibTrans" cxnId="{BB1757EF-AB87-437E-9C89-EFA9BDC00078}">
      <dgm:prSet/>
      <dgm:spPr/>
      <dgm:t>
        <a:bodyPr/>
        <a:lstStyle/>
        <a:p>
          <a:endParaRPr lang="ru-RU"/>
        </a:p>
      </dgm:t>
    </dgm:pt>
    <dgm:pt modelId="{D189295C-09B6-4B50-96BD-00BD8A40ABED}">
      <dgm:prSet phldrT="[Текст]"/>
      <dgm:spPr/>
      <dgm:t>
        <a:bodyPr/>
        <a:lstStyle/>
        <a:p>
          <a:r>
            <a:rPr lang="ru-RU" dirty="0" smtClean="0"/>
            <a:t>По каждому предмету (русский язык и математика, обществознание) устанавливается </a:t>
          </a:r>
          <a:r>
            <a:rPr lang="ru-RU" b="1" u="sng" dirty="0" smtClean="0">
              <a:solidFill>
                <a:srgbClr val="C00000"/>
              </a:solidFill>
            </a:rPr>
            <a:t>шкала оценивания результатов </a:t>
          </a:r>
          <a:r>
            <a:rPr lang="ru-RU" dirty="0" smtClean="0"/>
            <a:t>выполнения экзаменационных работ  и </a:t>
          </a:r>
          <a:r>
            <a:rPr lang="ru-RU" b="1" dirty="0" smtClean="0">
              <a:solidFill>
                <a:srgbClr val="C00000"/>
              </a:solidFill>
            </a:rPr>
            <a:t>шкала пересчета первичного балла </a:t>
          </a:r>
          <a:r>
            <a:rPr lang="ru-RU" dirty="0" smtClean="0"/>
            <a:t>за выполнение экзаменационной работы в отметку по 5-балльной шкале. </a:t>
          </a:r>
          <a:endParaRPr lang="ru-RU" dirty="0"/>
        </a:p>
      </dgm:t>
    </dgm:pt>
    <dgm:pt modelId="{B38D108D-C612-4EFA-A65E-1838ECEA3776}" type="sibTrans" cxnId="{41DAD7A7-7C49-48B1-BB7F-0EC5D7FB4485}">
      <dgm:prSet/>
      <dgm:spPr/>
      <dgm:t>
        <a:bodyPr/>
        <a:lstStyle/>
        <a:p>
          <a:endParaRPr lang="ru-RU"/>
        </a:p>
      </dgm:t>
    </dgm:pt>
    <dgm:pt modelId="{915DFA9F-96AE-4294-BF05-1B33EF8B2622}" type="parTrans" cxnId="{41DAD7A7-7C49-48B1-BB7F-0EC5D7FB4485}">
      <dgm:prSet/>
      <dgm:spPr/>
      <dgm:t>
        <a:bodyPr/>
        <a:lstStyle/>
        <a:p>
          <a:endParaRPr lang="ru-RU"/>
        </a:p>
      </dgm:t>
    </dgm:pt>
    <dgm:pt modelId="{1C73AB9E-5C8B-42AD-990F-E316EF4CA1BA}" type="pres">
      <dgm:prSet presAssocID="{7D48AB9D-3262-4B10-B388-A9D6AD47B48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FABF0D-CDE6-4F5C-A3F5-F7E5515F5629}" type="pres">
      <dgm:prSet presAssocID="{0EF9DCC9-E1E3-4F9E-A6BF-4195FFFE4E11}" presName="composite" presStyleCnt="0"/>
      <dgm:spPr/>
    </dgm:pt>
    <dgm:pt modelId="{7BF91566-AB4B-4F68-90BA-D8E7BF1D657C}" type="pres">
      <dgm:prSet presAssocID="{0EF9DCC9-E1E3-4F9E-A6BF-4195FFFE4E11}" presName="parTx" presStyleLbl="alignNode1" presStyleIdx="0" presStyleCnt="1" custLinFactNeighborX="451" custLinFactNeighborY="-326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A6789B-6D2F-4A2E-BCAB-E1A54BF3D0C2}" type="pres">
      <dgm:prSet presAssocID="{0EF9DCC9-E1E3-4F9E-A6BF-4195FFFE4E11}" presName="desTx" presStyleLbl="alignAccFollowNode1" presStyleIdx="0" presStyleCnt="1" custLinFactNeighborX="-1" custLinFactNeighborY="-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303933-CF09-49A1-BCA6-7F067DFD3F3D}" type="presOf" srcId="{D189295C-09B6-4B50-96BD-00BD8A40ABED}" destId="{48A6789B-6D2F-4A2E-BCAB-E1A54BF3D0C2}" srcOrd="0" destOrd="0" presId="urn:microsoft.com/office/officeart/2005/8/layout/hList1"/>
    <dgm:cxn modelId="{BB1757EF-AB87-437E-9C89-EFA9BDC00078}" srcId="{7D48AB9D-3262-4B10-B388-A9D6AD47B487}" destId="{0EF9DCC9-E1E3-4F9E-A6BF-4195FFFE4E11}" srcOrd="0" destOrd="0" parTransId="{5464AB0E-82EC-4D5A-9309-A16DBAC86FFC}" sibTransId="{0118FBC9-695F-4FFE-A78D-321B373980B3}"/>
    <dgm:cxn modelId="{7FF5BD54-8A47-460C-8557-5859CE14E74C}" type="presOf" srcId="{7D48AB9D-3262-4B10-B388-A9D6AD47B487}" destId="{1C73AB9E-5C8B-42AD-990F-E316EF4CA1BA}" srcOrd="0" destOrd="0" presId="urn:microsoft.com/office/officeart/2005/8/layout/hList1"/>
    <dgm:cxn modelId="{41DAD7A7-7C49-48B1-BB7F-0EC5D7FB4485}" srcId="{0EF9DCC9-E1E3-4F9E-A6BF-4195FFFE4E11}" destId="{D189295C-09B6-4B50-96BD-00BD8A40ABED}" srcOrd="0" destOrd="0" parTransId="{915DFA9F-96AE-4294-BF05-1B33EF8B2622}" sibTransId="{B38D108D-C612-4EFA-A65E-1838ECEA3776}"/>
    <dgm:cxn modelId="{4812D3A7-9AA2-444C-8B52-0786C11B0810}" type="presOf" srcId="{0EF9DCC9-E1E3-4F9E-A6BF-4195FFFE4E11}" destId="{7BF91566-AB4B-4F68-90BA-D8E7BF1D657C}" srcOrd="0" destOrd="0" presId="urn:microsoft.com/office/officeart/2005/8/layout/hList1"/>
    <dgm:cxn modelId="{C494C166-9C9B-4B17-B222-8F680A9AB7E6}" type="presParOf" srcId="{1C73AB9E-5C8B-42AD-990F-E316EF4CA1BA}" destId="{23FABF0D-CDE6-4F5C-A3F5-F7E5515F5629}" srcOrd="0" destOrd="0" presId="urn:microsoft.com/office/officeart/2005/8/layout/hList1"/>
    <dgm:cxn modelId="{DA0A3D30-40C3-401E-B275-4DC3AD3A992A}" type="presParOf" srcId="{23FABF0D-CDE6-4F5C-A3F5-F7E5515F5629}" destId="{7BF91566-AB4B-4F68-90BA-D8E7BF1D657C}" srcOrd="0" destOrd="0" presId="urn:microsoft.com/office/officeart/2005/8/layout/hList1"/>
    <dgm:cxn modelId="{6DDAD7B5-FD11-48C9-9559-298EE5C4C109}" type="presParOf" srcId="{23FABF0D-CDE6-4F5C-A3F5-F7E5515F5629}" destId="{48A6789B-6D2F-4A2E-BCAB-E1A54BF3D0C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AE18BA-803D-41CF-A1A0-D954D16566F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835C0D-8B08-43D8-BCF5-2C1443DACB54}">
      <dgm:prSet phldrT="[Текст]" custT="1"/>
      <dgm:spPr/>
      <dgm:t>
        <a:bodyPr/>
        <a:lstStyle/>
        <a:p>
          <a:r>
            <a:rPr lang="ru-RU" sz="3600" b="1" dirty="0" smtClean="0">
              <a:solidFill>
                <a:srgbClr val="002060"/>
              </a:solidFill>
              <a:latin typeface="Constantia" pitchFamily="18" charset="0"/>
            </a:rPr>
            <a:t>ГИА</a:t>
          </a:r>
          <a:endParaRPr lang="ru-RU" sz="3600" b="1" dirty="0">
            <a:solidFill>
              <a:srgbClr val="002060"/>
            </a:solidFill>
            <a:latin typeface="Constantia" pitchFamily="18" charset="0"/>
          </a:endParaRPr>
        </a:p>
      </dgm:t>
    </dgm:pt>
    <dgm:pt modelId="{9325A6D8-F016-499C-A855-2BA4C9F1909B}" type="parTrans" cxnId="{8C1FBD62-7146-498D-93AB-1162B47C2F14}">
      <dgm:prSet/>
      <dgm:spPr/>
      <dgm:t>
        <a:bodyPr/>
        <a:lstStyle/>
        <a:p>
          <a:endParaRPr lang="ru-RU"/>
        </a:p>
      </dgm:t>
    </dgm:pt>
    <dgm:pt modelId="{E5B3EAB4-135B-4F75-9E4B-92F228E22794}" type="sibTrans" cxnId="{8C1FBD62-7146-498D-93AB-1162B47C2F14}">
      <dgm:prSet/>
      <dgm:spPr/>
      <dgm:t>
        <a:bodyPr/>
        <a:lstStyle/>
        <a:p>
          <a:endParaRPr lang="ru-RU"/>
        </a:p>
      </dgm:t>
    </dgm:pt>
    <dgm:pt modelId="{88F820B4-9E72-4675-BA0E-A592D683E71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  <a:latin typeface="Constantia" pitchFamily="18" charset="0"/>
            </a:rPr>
            <a:t>9 класс</a:t>
          </a:r>
          <a:endParaRPr lang="ru-RU" sz="2000" b="1" dirty="0">
            <a:solidFill>
              <a:srgbClr val="C00000"/>
            </a:solidFill>
            <a:latin typeface="Constantia" pitchFamily="18" charset="0"/>
          </a:endParaRPr>
        </a:p>
      </dgm:t>
    </dgm:pt>
    <dgm:pt modelId="{3A24BC72-8761-432E-A61D-064CE9C83ACC}" type="parTrans" cxnId="{1CD57204-5C2D-4805-8026-0D36764EF4E6}">
      <dgm:prSet/>
      <dgm:spPr/>
      <dgm:t>
        <a:bodyPr/>
        <a:lstStyle/>
        <a:p>
          <a:endParaRPr lang="ru-RU"/>
        </a:p>
      </dgm:t>
    </dgm:pt>
    <dgm:pt modelId="{FB0642A4-F866-4B09-807D-378E59BBAEFF}" type="sibTrans" cxnId="{1CD57204-5C2D-4805-8026-0D36764EF4E6}">
      <dgm:prSet/>
      <dgm:spPr/>
      <dgm:t>
        <a:bodyPr/>
        <a:lstStyle/>
        <a:p>
          <a:endParaRPr lang="ru-RU"/>
        </a:p>
      </dgm:t>
    </dgm:pt>
    <dgm:pt modelId="{A64B485D-5BC3-44B1-B41B-194112BF0BBB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latin typeface="Constantia" pitchFamily="18" charset="0"/>
            </a:rPr>
            <a:t>Выпускники, получившие </a:t>
          </a:r>
          <a:r>
            <a:rPr lang="ru-RU" b="1" u="sng" dirty="0" smtClean="0">
              <a:solidFill>
                <a:srgbClr val="C00000"/>
              </a:solidFill>
              <a:latin typeface="Constantia" pitchFamily="18" charset="0"/>
            </a:rPr>
            <a:t>не более двух неудовлетворительных отметок, допускаются к повторной государственной (итоговой) аттестации</a:t>
          </a:r>
          <a:r>
            <a:rPr lang="ru-RU" b="1" dirty="0" smtClean="0">
              <a:latin typeface="Constantia" pitchFamily="18" charset="0"/>
            </a:rPr>
            <a:t> по этим предметам: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15 июня – математика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16 июня – русский язык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dirty="0" smtClean="0"/>
        </a:p>
        <a:p>
          <a:pPr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C334CDA-3B4E-48C2-AC21-ED6ECBDDDC61}" type="parTrans" cxnId="{D8FDAD8D-53B2-46B8-A696-9FE3CCF51EF8}">
      <dgm:prSet/>
      <dgm:spPr/>
      <dgm:t>
        <a:bodyPr/>
        <a:lstStyle/>
        <a:p>
          <a:endParaRPr lang="ru-RU"/>
        </a:p>
      </dgm:t>
    </dgm:pt>
    <dgm:pt modelId="{28724B94-BAEE-4328-BA61-A32F9C8BA69B}" type="sibTrans" cxnId="{D8FDAD8D-53B2-46B8-A696-9FE3CCF51EF8}">
      <dgm:prSet/>
      <dgm:spPr/>
      <dgm:t>
        <a:bodyPr/>
        <a:lstStyle/>
        <a:p>
          <a:endParaRPr lang="ru-RU"/>
        </a:p>
      </dgm:t>
    </dgm:pt>
    <dgm:pt modelId="{0DFF56C0-D1D7-4799-9529-D9DF9A433379}" type="pres">
      <dgm:prSet presAssocID="{0FAE18BA-803D-41CF-A1A0-D954D16566F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9C9DC1C-D4F1-4CCD-8F03-4D22177FE151}" type="pres">
      <dgm:prSet presAssocID="{3D835C0D-8B08-43D8-BCF5-2C1443DACB54}" presName="root" presStyleCnt="0"/>
      <dgm:spPr/>
    </dgm:pt>
    <dgm:pt modelId="{D5902E78-EA27-4FFD-A545-766BB3458DE7}" type="pres">
      <dgm:prSet presAssocID="{3D835C0D-8B08-43D8-BCF5-2C1443DACB54}" presName="rootComposite" presStyleCnt="0"/>
      <dgm:spPr/>
    </dgm:pt>
    <dgm:pt modelId="{C56BDF83-6FDC-4DE8-8EA9-87A39583399F}" type="pres">
      <dgm:prSet presAssocID="{3D835C0D-8B08-43D8-BCF5-2C1443DACB54}" presName="rootText" presStyleLbl="node1" presStyleIdx="0" presStyleCnt="1" custScaleX="82919" custScaleY="40615"/>
      <dgm:spPr/>
      <dgm:t>
        <a:bodyPr/>
        <a:lstStyle/>
        <a:p>
          <a:endParaRPr lang="ru-RU"/>
        </a:p>
      </dgm:t>
    </dgm:pt>
    <dgm:pt modelId="{B09B2BCA-B468-49C0-922F-2F133C823256}" type="pres">
      <dgm:prSet presAssocID="{3D835C0D-8B08-43D8-BCF5-2C1443DACB54}" presName="rootConnector" presStyleLbl="node1" presStyleIdx="0" presStyleCnt="1"/>
      <dgm:spPr/>
      <dgm:t>
        <a:bodyPr/>
        <a:lstStyle/>
        <a:p>
          <a:endParaRPr lang="ru-RU"/>
        </a:p>
      </dgm:t>
    </dgm:pt>
    <dgm:pt modelId="{838CC6C5-7669-4CF2-BC01-3B6D40195B31}" type="pres">
      <dgm:prSet presAssocID="{3D835C0D-8B08-43D8-BCF5-2C1443DACB54}" presName="childShape" presStyleCnt="0"/>
      <dgm:spPr/>
    </dgm:pt>
    <dgm:pt modelId="{71150069-F49F-4F82-8326-294E34AC0BDF}" type="pres">
      <dgm:prSet presAssocID="{3A24BC72-8761-432E-A61D-064CE9C83ACC}" presName="Name13" presStyleLbl="parChTrans1D2" presStyleIdx="0" presStyleCnt="2"/>
      <dgm:spPr/>
      <dgm:t>
        <a:bodyPr/>
        <a:lstStyle/>
        <a:p>
          <a:endParaRPr lang="ru-RU"/>
        </a:p>
      </dgm:t>
    </dgm:pt>
    <dgm:pt modelId="{0A4BFADB-DB99-404B-807B-4D6ED754E7B5}" type="pres">
      <dgm:prSet presAssocID="{88F820B4-9E72-4675-BA0E-A592D683E719}" presName="childText" presStyleLbl="bgAcc1" presStyleIdx="0" presStyleCnt="2" custScaleX="133857" custScaleY="24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52A6C-1BE5-4D87-A735-C623DA1E6906}" type="pres">
      <dgm:prSet presAssocID="{CC334CDA-3B4E-48C2-AC21-ED6ECBDDDC6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801D3DE9-74B0-476B-B516-804426E6E18F}" type="pres">
      <dgm:prSet presAssocID="{A64B485D-5BC3-44B1-B41B-194112BF0BBB}" presName="childText" presStyleLbl="bgAcc1" presStyleIdx="1" presStyleCnt="2" custScaleX="220081" custScaleY="212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FDAD8D-53B2-46B8-A696-9FE3CCF51EF8}" srcId="{3D835C0D-8B08-43D8-BCF5-2C1443DACB54}" destId="{A64B485D-5BC3-44B1-B41B-194112BF0BBB}" srcOrd="1" destOrd="0" parTransId="{CC334CDA-3B4E-48C2-AC21-ED6ECBDDDC61}" sibTransId="{28724B94-BAEE-4328-BA61-A32F9C8BA69B}"/>
    <dgm:cxn modelId="{1CD57204-5C2D-4805-8026-0D36764EF4E6}" srcId="{3D835C0D-8B08-43D8-BCF5-2C1443DACB54}" destId="{88F820B4-9E72-4675-BA0E-A592D683E719}" srcOrd="0" destOrd="0" parTransId="{3A24BC72-8761-432E-A61D-064CE9C83ACC}" sibTransId="{FB0642A4-F866-4B09-807D-378E59BBAEFF}"/>
    <dgm:cxn modelId="{6E60CBA3-CC84-4E7C-AE30-A74A4C2CEE54}" type="presOf" srcId="{3D835C0D-8B08-43D8-BCF5-2C1443DACB54}" destId="{B09B2BCA-B468-49C0-922F-2F133C823256}" srcOrd="1" destOrd="0" presId="urn:microsoft.com/office/officeart/2005/8/layout/hierarchy3"/>
    <dgm:cxn modelId="{BA0B1642-85B4-4B85-8B6E-C7CD11DC8D14}" type="presOf" srcId="{3D835C0D-8B08-43D8-BCF5-2C1443DACB54}" destId="{C56BDF83-6FDC-4DE8-8EA9-87A39583399F}" srcOrd="0" destOrd="0" presId="urn:microsoft.com/office/officeart/2005/8/layout/hierarchy3"/>
    <dgm:cxn modelId="{8C1FBD62-7146-498D-93AB-1162B47C2F14}" srcId="{0FAE18BA-803D-41CF-A1A0-D954D16566FF}" destId="{3D835C0D-8B08-43D8-BCF5-2C1443DACB54}" srcOrd="0" destOrd="0" parTransId="{9325A6D8-F016-499C-A855-2BA4C9F1909B}" sibTransId="{E5B3EAB4-135B-4F75-9E4B-92F228E22794}"/>
    <dgm:cxn modelId="{3281F99F-C595-4A40-A507-8C330ADB7C25}" type="presOf" srcId="{0FAE18BA-803D-41CF-A1A0-D954D16566FF}" destId="{0DFF56C0-D1D7-4799-9529-D9DF9A433379}" srcOrd="0" destOrd="0" presId="urn:microsoft.com/office/officeart/2005/8/layout/hierarchy3"/>
    <dgm:cxn modelId="{0C9E2292-3E86-4D44-9F52-1790207456BE}" type="presOf" srcId="{3A24BC72-8761-432E-A61D-064CE9C83ACC}" destId="{71150069-F49F-4F82-8326-294E34AC0BDF}" srcOrd="0" destOrd="0" presId="urn:microsoft.com/office/officeart/2005/8/layout/hierarchy3"/>
    <dgm:cxn modelId="{2A88F02B-AB43-44C3-BD0A-0FFF2B6E34FE}" type="presOf" srcId="{88F820B4-9E72-4675-BA0E-A592D683E719}" destId="{0A4BFADB-DB99-404B-807B-4D6ED754E7B5}" srcOrd="0" destOrd="0" presId="urn:microsoft.com/office/officeart/2005/8/layout/hierarchy3"/>
    <dgm:cxn modelId="{65F9189B-D346-44C7-BCC8-67938711C840}" type="presOf" srcId="{A64B485D-5BC3-44B1-B41B-194112BF0BBB}" destId="{801D3DE9-74B0-476B-B516-804426E6E18F}" srcOrd="0" destOrd="0" presId="urn:microsoft.com/office/officeart/2005/8/layout/hierarchy3"/>
    <dgm:cxn modelId="{8EC3BF73-6FA2-4962-9415-0ACE8B25D7F6}" type="presOf" srcId="{CC334CDA-3B4E-48C2-AC21-ED6ECBDDDC61}" destId="{EB252A6C-1BE5-4D87-A735-C623DA1E6906}" srcOrd="0" destOrd="0" presId="urn:microsoft.com/office/officeart/2005/8/layout/hierarchy3"/>
    <dgm:cxn modelId="{04F28BFB-7FE9-4287-A406-E4ADBC131EBD}" type="presParOf" srcId="{0DFF56C0-D1D7-4799-9529-D9DF9A433379}" destId="{29C9DC1C-D4F1-4CCD-8F03-4D22177FE151}" srcOrd="0" destOrd="0" presId="urn:microsoft.com/office/officeart/2005/8/layout/hierarchy3"/>
    <dgm:cxn modelId="{4142FD49-71D4-4FAB-B33A-CF5D66065880}" type="presParOf" srcId="{29C9DC1C-D4F1-4CCD-8F03-4D22177FE151}" destId="{D5902E78-EA27-4FFD-A545-766BB3458DE7}" srcOrd="0" destOrd="0" presId="urn:microsoft.com/office/officeart/2005/8/layout/hierarchy3"/>
    <dgm:cxn modelId="{ABACA032-227F-41F2-AF56-18BDDA57F577}" type="presParOf" srcId="{D5902E78-EA27-4FFD-A545-766BB3458DE7}" destId="{C56BDF83-6FDC-4DE8-8EA9-87A39583399F}" srcOrd="0" destOrd="0" presId="urn:microsoft.com/office/officeart/2005/8/layout/hierarchy3"/>
    <dgm:cxn modelId="{4D750F70-B920-4F54-B0C0-A7FD27CA029C}" type="presParOf" srcId="{D5902E78-EA27-4FFD-A545-766BB3458DE7}" destId="{B09B2BCA-B468-49C0-922F-2F133C823256}" srcOrd="1" destOrd="0" presId="urn:microsoft.com/office/officeart/2005/8/layout/hierarchy3"/>
    <dgm:cxn modelId="{B12D94B1-0C14-4A69-9209-323488AB6210}" type="presParOf" srcId="{29C9DC1C-D4F1-4CCD-8F03-4D22177FE151}" destId="{838CC6C5-7669-4CF2-BC01-3B6D40195B31}" srcOrd="1" destOrd="0" presId="urn:microsoft.com/office/officeart/2005/8/layout/hierarchy3"/>
    <dgm:cxn modelId="{59E645EC-9D4D-427C-997F-F366411C84A3}" type="presParOf" srcId="{838CC6C5-7669-4CF2-BC01-3B6D40195B31}" destId="{71150069-F49F-4F82-8326-294E34AC0BDF}" srcOrd="0" destOrd="0" presId="urn:microsoft.com/office/officeart/2005/8/layout/hierarchy3"/>
    <dgm:cxn modelId="{5F3AB105-32FD-428A-892B-15107C0E6659}" type="presParOf" srcId="{838CC6C5-7669-4CF2-BC01-3B6D40195B31}" destId="{0A4BFADB-DB99-404B-807B-4D6ED754E7B5}" srcOrd="1" destOrd="0" presId="urn:microsoft.com/office/officeart/2005/8/layout/hierarchy3"/>
    <dgm:cxn modelId="{3045AB5B-98B8-4128-A00A-BA544C6DCEEA}" type="presParOf" srcId="{838CC6C5-7669-4CF2-BC01-3B6D40195B31}" destId="{EB252A6C-1BE5-4D87-A735-C623DA1E6906}" srcOrd="2" destOrd="0" presId="urn:microsoft.com/office/officeart/2005/8/layout/hierarchy3"/>
    <dgm:cxn modelId="{895E2F19-878A-42AB-8AAB-3A52F0FB531F}" type="presParOf" srcId="{838CC6C5-7669-4CF2-BC01-3B6D40195B31}" destId="{801D3DE9-74B0-476B-B516-804426E6E18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677E55-531D-404F-A7DC-90A38C6CF1CA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/>
      <dgm:spPr/>
    </dgm:pt>
    <dgm:pt modelId="{E3A3D971-D94F-4203-AF2C-BD395D2ABF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rPr>
            <a:t>ЭКЗАМЕНАЦИОННАЯ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rPr>
            <a:t> РАБОТА</a:t>
          </a:r>
        </a:p>
      </dgm:t>
    </dgm:pt>
    <dgm:pt modelId="{6544054D-2D69-41CF-9237-F4D7112ECB01}" type="parTrans" cxnId="{17C4E35D-BD48-42C6-A67F-5393FDA1C7F8}">
      <dgm:prSet/>
      <dgm:spPr/>
      <dgm:t>
        <a:bodyPr/>
        <a:lstStyle/>
        <a:p>
          <a:endParaRPr lang="ru-RU"/>
        </a:p>
      </dgm:t>
    </dgm:pt>
    <dgm:pt modelId="{C621F8C7-BA00-4FC0-93CF-1C718690A6BE}" type="sibTrans" cxnId="{17C4E35D-BD48-42C6-A67F-5393FDA1C7F8}">
      <dgm:prSet/>
      <dgm:spPr/>
      <dgm:t>
        <a:bodyPr/>
        <a:lstStyle/>
        <a:p>
          <a:endParaRPr lang="ru-RU"/>
        </a:p>
      </dgm:t>
    </dgm:pt>
    <dgm:pt modelId="{5437A2DA-F61B-4702-9F40-5AC1085E93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Times New Roman" pitchFamily="18" charset="0"/>
              <a:cs typeface="Arial" pitchFamily="34" charset="0"/>
            </a:rPr>
            <a:t>Часть 1</a:t>
          </a:r>
          <a:endParaRPr kumimoji="0" lang="ru-RU" b="1" i="0" u="none" strike="noStrike" cap="none" normalizeH="0" baseline="0" dirty="0" smtClean="0">
            <a:ln/>
            <a:effectLst/>
            <a:latin typeface="Times New Roman" pitchFamily="18" charset="0"/>
            <a:cs typeface="Arial" pitchFamily="34" charset="0"/>
          </a:endParaRPr>
        </a:p>
      </dgm:t>
    </dgm:pt>
    <dgm:pt modelId="{C5984407-980D-436B-82A4-3017F0C98A44}" type="parTrans" cxnId="{FCCC8EF2-6F6E-4BE1-96B8-E3DE98D10333}">
      <dgm:prSet/>
      <dgm:spPr/>
      <dgm:t>
        <a:bodyPr/>
        <a:lstStyle/>
        <a:p>
          <a:endParaRPr lang="ru-RU"/>
        </a:p>
      </dgm:t>
    </dgm:pt>
    <dgm:pt modelId="{1FED2C5F-A823-4B11-AE37-FE83EC8E0D16}" type="sibTrans" cxnId="{FCCC8EF2-6F6E-4BE1-96B8-E3DE98D10333}">
      <dgm:prSet/>
      <dgm:spPr/>
      <dgm:t>
        <a:bodyPr/>
        <a:lstStyle/>
        <a:p>
          <a:endParaRPr lang="ru-RU"/>
        </a:p>
      </dgm:t>
    </dgm:pt>
    <dgm:pt modelId="{F026DE18-EBF5-4881-8B49-537806AA1F7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Проверка подготовки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на базовом уровне</a:t>
          </a:r>
          <a:endParaRPr kumimoji="0" lang="ru-RU" b="1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55470491-B706-4B59-980D-6365676B988D}" type="parTrans" cxnId="{FB0230BA-9018-4E25-94B0-6AC51D0193C5}">
      <dgm:prSet/>
      <dgm:spPr/>
      <dgm:t>
        <a:bodyPr/>
        <a:lstStyle/>
        <a:p>
          <a:endParaRPr lang="ru-RU"/>
        </a:p>
      </dgm:t>
    </dgm:pt>
    <dgm:pt modelId="{1E4D1FA7-D267-46A2-88C6-CEC66CD3C4BF}" type="sibTrans" cxnId="{FB0230BA-9018-4E25-94B0-6AC51D0193C5}">
      <dgm:prSet/>
      <dgm:spPr/>
      <dgm:t>
        <a:bodyPr/>
        <a:lstStyle/>
        <a:p>
          <a:endParaRPr lang="ru-RU"/>
        </a:p>
      </dgm:t>
    </dgm:pt>
    <dgm:pt modelId="{A9037F24-416A-46B5-9103-51487D26DF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Задания с выбором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ответа и 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кратким ответом</a:t>
          </a:r>
          <a:endParaRPr kumimoji="0" lang="ru-RU" b="1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341BE880-F9BB-48B7-9141-7023FD01FF94}" type="parTrans" cxnId="{D7B384B1-0A90-4E4D-8C47-CDEE80524A5A}">
      <dgm:prSet/>
      <dgm:spPr/>
      <dgm:t>
        <a:bodyPr/>
        <a:lstStyle/>
        <a:p>
          <a:endParaRPr lang="ru-RU"/>
        </a:p>
      </dgm:t>
    </dgm:pt>
    <dgm:pt modelId="{8219B9FF-77FA-42A2-8C3F-F761482B34E4}" type="sibTrans" cxnId="{D7B384B1-0A90-4E4D-8C47-CDEE80524A5A}">
      <dgm:prSet/>
      <dgm:spPr/>
      <dgm:t>
        <a:bodyPr/>
        <a:lstStyle/>
        <a:p>
          <a:endParaRPr lang="ru-RU"/>
        </a:p>
      </dgm:t>
    </dgm:pt>
    <dgm:pt modelId="{1BC9FD94-7381-4719-8434-99085163B64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Times New Roman" pitchFamily="18" charset="0"/>
              <a:cs typeface="Arial" pitchFamily="34" charset="0"/>
            </a:rPr>
            <a:t>Часть 2</a:t>
          </a:r>
          <a:endParaRPr kumimoji="0" lang="ru-RU" b="1" i="0" u="none" strike="noStrike" cap="none" normalizeH="0" baseline="0" dirty="0" smtClean="0">
            <a:ln/>
            <a:effectLst/>
            <a:latin typeface="Times New Roman" pitchFamily="18" charset="0"/>
            <a:cs typeface="Arial" pitchFamily="34" charset="0"/>
          </a:endParaRPr>
        </a:p>
      </dgm:t>
    </dgm:pt>
    <dgm:pt modelId="{024DBEA5-516D-4FB1-B51D-8EAC4938AC5A}" type="parTrans" cxnId="{FBAC5311-AC46-4113-82CA-9D891FCCAF10}">
      <dgm:prSet/>
      <dgm:spPr/>
      <dgm:t>
        <a:bodyPr/>
        <a:lstStyle/>
        <a:p>
          <a:endParaRPr lang="ru-RU"/>
        </a:p>
      </dgm:t>
    </dgm:pt>
    <dgm:pt modelId="{5A315480-AD97-4F58-AA8F-6B638D58AB35}" type="sibTrans" cxnId="{FBAC5311-AC46-4113-82CA-9D891FCCAF10}">
      <dgm:prSet/>
      <dgm:spPr/>
      <dgm:t>
        <a:bodyPr/>
        <a:lstStyle/>
        <a:p>
          <a:endParaRPr lang="ru-RU"/>
        </a:p>
      </dgm:t>
    </dgm:pt>
    <dgm:pt modelId="{D1AFBB22-3C23-45B7-98A8-2F3CB5438A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Проверка подготовки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на повышенном уровне</a:t>
          </a:r>
          <a:endParaRPr kumimoji="0" lang="ru-RU" b="1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6FCED067-AFFC-4386-AE9F-ED28A4A1AA80}" type="parTrans" cxnId="{523E0727-6744-432D-8D8F-8427542FA73D}">
      <dgm:prSet/>
      <dgm:spPr/>
      <dgm:t>
        <a:bodyPr/>
        <a:lstStyle/>
        <a:p>
          <a:endParaRPr lang="ru-RU"/>
        </a:p>
      </dgm:t>
    </dgm:pt>
    <dgm:pt modelId="{D4200B97-E3EB-4C6B-A15E-7C553F518178}" type="sibTrans" cxnId="{523E0727-6744-432D-8D8F-8427542FA73D}">
      <dgm:prSet/>
      <dgm:spPr/>
      <dgm:t>
        <a:bodyPr/>
        <a:lstStyle/>
        <a:p>
          <a:endParaRPr lang="ru-RU"/>
        </a:p>
      </dgm:t>
    </dgm:pt>
    <dgm:pt modelId="{CA0E3F61-DF30-4396-82CE-6DA75D520F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Задания с развернутым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ответом</a:t>
          </a:r>
          <a:endParaRPr kumimoji="0" lang="ru-RU" b="1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47A88096-45CF-46D5-9988-A943DA608830}" type="parTrans" cxnId="{C7AB5CCB-D53F-4DC2-AB72-D7FB0714CC02}">
      <dgm:prSet/>
      <dgm:spPr/>
      <dgm:t>
        <a:bodyPr/>
        <a:lstStyle/>
        <a:p>
          <a:endParaRPr lang="ru-RU"/>
        </a:p>
      </dgm:t>
    </dgm:pt>
    <dgm:pt modelId="{84C4DB69-FD97-433B-81F1-BF1FAEF5C4B6}" type="sibTrans" cxnId="{C7AB5CCB-D53F-4DC2-AB72-D7FB0714CC02}">
      <dgm:prSet/>
      <dgm:spPr/>
      <dgm:t>
        <a:bodyPr/>
        <a:lstStyle/>
        <a:p>
          <a:endParaRPr lang="ru-RU"/>
        </a:p>
      </dgm:t>
    </dgm:pt>
    <dgm:pt modelId="{1E98E5E6-A8A3-4225-9A84-365080B0CA24}" type="pres">
      <dgm:prSet presAssocID="{A6677E55-531D-404F-A7DC-90A38C6CF1C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053DD14-DBCD-48A0-99CC-15AD3079AFB8}" type="pres">
      <dgm:prSet presAssocID="{E3A3D971-D94F-4203-AF2C-BD395D2ABF0C}" presName="hierRoot1" presStyleCnt="0">
        <dgm:presLayoutVars>
          <dgm:hierBranch/>
        </dgm:presLayoutVars>
      </dgm:prSet>
      <dgm:spPr/>
    </dgm:pt>
    <dgm:pt modelId="{984D71D6-E3C4-4CA7-A1DB-4D855278E462}" type="pres">
      <dgm:prSet presAssocID="{E3A3D971-D94F-4203-AF2C-BD395D2ABF0C}" presName="rootComposite1" presStyleCnt="0"/>
      <dgm:spPr/>
    </dgm:pt>
    <dgm:pt modelId="{D7E3D292-84C5-4AC1-9996-AE298C703DC7}" type="pres">
      <dgm:prSet presAssocID="{E3A3D971-D94F-4203-AF2C-BD395D2ABF0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10E5C5-F687-4C0E-81BC-DDC9A8486F32}" type="pres">
      <dgm:prSet presAssocID="{E3A3D971-D94F-4203-AF2C-BD395D2ABF0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ECB4D6-E22D-485E-B7DF-1D070A747CFB}" type="pres">
      <dgm:prSet presAssocID="{E3A3D971-D94F-4203-AF2C-BD395D2ABF0C}" presName="hierChild2" presStyleCnt="0"/>
      <dgm:spPr/>
    </dgm:pt>
    <dgm:pt modelId="{1B4A554D-4AA3-4BB3-854C-224F3986A859}" type="pres">
      <dgm:prSet presAssocID="{C5984407-980D-436B-82A4-3017F0C98A44}" presName="Name35" presStyleLbl="parChTrans1D2" presStyleIdx="0" presStyleCnt="2"/>
      <dgm:spPr/>
      <dgm:t>
        <a:bodyPr/>
        <a:lstStyle/>
        <a:p>
          <a:endParaRPr lang="ru-RU"/>
        </a:p>
      </dgm:t>
    </dgm:pt>
    <dgm:pt modelId="{99C30D52-C321-4DE8-BF06-CBCFFF12EB17}" type="pres">
      <dgm:prSet presAssocID="{5437A2DA-F61B-4702-9F40-5AC1085E9398}" presName="hierRoot2" presStyleCnt="0">
        <dgm:presLayoutVars>
          <dgm:hierBranch/>
        </dgm:presLayoutVars>
      </dgm:prSet>
      <dgm:spPr/>
    </dgm:pt>
    <dgm:pt modelId="{A7554397-0339-4E59-9CDA-E1778C222C96}" type="pres">
      <dgm:prSet presAssocID="{5437A2DA-F61B-4702-9F40-5AC1085E9398}" presName="rootComposite" presStyleCnt="0"/>
      <dgm:spPr/>
    </dgm:pt>
    <dgm:pt modelId="{B24FA83E-5E46-4B29-8E12-E609CAE47C2D}" type="pres">
      <dgm:prSet presAssocID="{5437A2DA-F61B-4702-9F40-5AC1085E939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03F3C0-5334-48B7-A013-12E1D90AC234}" type="pres">
      <dgm:prSet presAssocID="{5437A2DA-F61B-4702-9F40-5AC1085E9398}" presName="rootConnector" presStyleLbl="node2" presStyleIdx="0" presStyleCnt="2"/>
      <dgm:spPr/>
      <dgm:t>
        <a:bodyPr/>
        <a:lstStyle/>
        <a:p>
          <a:endParaRPr lang="ru-RU"/>
        </a:p>
      </dgm:t>
    </dgm:pt>
    <dgm:pt modelId="{4A381528-5784-46BC-A2EB-801EC9D0877A}" type="pres">
      <dgm:prSet presAssocID="{5437A2DA-F61B-4702-9F40-5AC1085E9398}" presName="hierChild4" presStyleCnt="0"/>
      <dgm:spPr/>
    </dgm:pt>
    <dgm:pt modelId="{19268247-7426-4DDD-BD40-40860FE6EF1B}" type="pres">
      <dgm:prSet presAssocID="{55470491-B706-4B59-980D-6365676B988D}" presName="Name35" presStyleLbl="parChTrans1D3" presStyleIdx="0" presStyleCnt="2"/>
      <dgm:spPr/>
      <dgm:t>
        <a:bodyPr/>
        <a:lstStyle/>
        <a:p>
          <a:endParaRPr lang="ru-RU"/>
        </a:p>
      </dgm:t>
    </dgm:pt>
    <dgm:pt modelId="{9D60ABE3-5A68-4D10-866E-DE59B415E90F}" type="pres">
      <dgm:prSet presAssocID="{F026DE18-EBF5-4881-8B49-537806AA1F75}" presName="hierRoot2" presStyleCnt="0">
        <dgm:presLayoutVars>
          <dgm:hierBranch val="r"/>
        </dgm:presLayoutVars>
      </dgm:prSet>
      <dgm:spPr/>
    </dgm:pt>
    <dgm:pt modelId="{7D802951-90EA-4B63-80EC-534D4A529E38}" type="pres">
      <dgm:prSet presAssocID="{F026DE18-EBF5-4881-8B49-537806AA1F75}" presName="rootComposite" presStyleCnt="0"/>
      <dgm:spPr/>
    </dgm:pt>
    <dgm:pt modelId="{4BDF8819-B510-4151-AC46-0A270BEF8E06}" type="pres">
      <dgm:prSet presAssocID="{F026DE18-EBF5-4881-8B49-537806AA1F75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518B0E-7C5B-4306-8294-FED1DA3446E3}" type="pres">
      <dgm:prSet presAssocID="{F026DE18-EBF5-4881-8B49-537806AA1F75}" presName="rootConnector" presStyleLbl="node3" presStyleIdx="0" presStyleCnt="2"/>
      <dgm:spPr/>
      <dgm:t>
        <a:bodyPr/>
        <a:lstStyle/>
        <a:p>
          <a:endParaRPr lang="ru-RU"/>
        </a:p>
      </dgm:t>
    </dgm:pt>
    <dgm:pt modelId="{1D86BFA8-D12F-403E-BB79-096C673896A6}" type="pres">
      <dgm:prSet presAssocID="{F026DE18-EBF5-4881-8B49-537806AA1F75}" presName="hierChild4" presStyleCnt="0"/>
      <dgm:spPr/>
    </dgm:pt>
    <dgm:pt modelId="{5B7A1962-5463-4A47-845E-226D60D41B64}" type="pres">
      <dgm:prSet presAssocID="{341BE880-F9BB-48B7-9141-7023FD01FF94}" presName="Name50" presStyleLbl="parChTrans1D4" presStyleIdx="0" presStyleCnt="2"/>
      <dgm:spPr/>
      <dgm:t>
        <a:bodyPr/>
        <a:lstStyle/>
        <a:p>
          <a:endParaRPr lang="ru-RU"/>
        </a:p>
      </dgm:t>
    </dgm:pt>
    <dgm:pt modelId="{7951656B-CC00-4B82-A8AB-3ADFED58113F}" type="pres">
      <dgm:prSet presAssocID="{A9037F24-416A-46B5-9103-51487D26DF5B}" presName="hierRoot2" presStyleCnt="0">
        <dgm:presLayoutVars>
          <dgm:hierBranch val="r"/>
        </dgm:presLayoutVars>
      </dgm:prSet>
      <dgm:spPr/>
    </dgm:pt>
    <dgm:pt modelId="{BE08EB88-C603-4323-AD39-641195FE0714}" type="pres">
      <dgm:prSet presAssocID="{A9037F24-416A-46B5-9103-51487D26DF5B}" presName="rootComposite" presStyleCnt="0"/>
      <dgm:spPr/>
    </dgm:pt>
    <dgm:pt modelId="{FB867CA2-3520-440E-9FD6-96661648CF61}" type="pres">
      <dgm:prSet presAssocID="{A9037F24-416A-46B5-9103-51487D26DF5B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CD82CE-46E7-412D-8C29-4B6018301F31}" type="pres">
      <dgm:prSet presAssocID="{A9037F24-416A-46B5-9103-51487D26DF5B}" presName="rootConnector" presStyleLbl="node4" presStyleIdx="0" presStyleCnt="2"/>
      <dgm:spPr/>
      <dgm:t>
        <a:bodyPr/>
        <a:lstStyle/>
        <a:p>
          <a:endParaRPr lang="ru-RU"/>
        </a:p>
      </dgm:t>
    </dgm:pt>
    <dgm:pt modelId="{239BBE46-37DE-4471-9443-816158E9852C}" type="pres">
      <dgm:prSet presAssocID="{A9037F24-416A-46B5-9103-51487D26DF5B}" presName="hierChild4" presStyleCnt="0"/>
      <dgm:spPr/>
    </dgm:pt>
    <dgm:pt modelId="{E58912B6-A5AC-4357-BBAB-DAFC65FE3B6F}" type="pres">
      <dgm:prSet presAssocID="{A9037F24-416A-46B5-9103-51487D26DF5B}" presName="hierChild5" presStyleCnt="0"/>
      <dgm:spPr/>
    </dgm:pt>
    <dgm:pt modelId="{A2D98150-36A5-470C-A341-BF5F769728BA}" type="pres">
      <dgm:prSet presAssocID="{F026DE18-EBF5-4881-8B49-537806AA1F75}" presName="hierChild5" presStyleCnt="0"/>
      <dgm:spPr/>
    </dgm:pt>
    <dgm:pt modelId="{8AFE7A66-A11A-4CF7-A6AF-A872495A2357}" type="pres">
      <dgm:prSet presAssocID="{5437A2DA-F61B-4702-9F40-5AC1085E9398}" presName="hierChild5" presStyleCnt="0"/>
      <dgm:spPr/>
    </dgm:pt>
    <dgm:pt modelId="{A6141F0D-5BD6-4E83-8FC8-8CF8BA3D7119}" type="pres">
      <dgm:prSet presAssocID="{024DBEA5-516D-4FB1-B51D-8EAC4938AC5A}" presName="Name35" presStyleLbl="parChTrans1D2" presStyleIdx="1" presStyleCnt="2"/>
      <dgm:spPr/>
      <dgm:t>
        <a:bodyPr/>
        <a:lstStyle/>
        <a:p>
          <a:endParaRPr lang="ru-RU"/>
        </a:p>
      </dgm:t>
    </dgm:pt>
    <dgm:pt modelId="{D344A43D-18E8-403A-A9C9-D5251A6AB17A}" type="pres">
      <dgm:prSet presAssocID="{1BC9FD94-7381-4719-8434-99085163B647}" presName="hierRoot2" presStyleCnt="0">
        <dgm:presLayoutVars>
          <dgm:hierBranch/>
        </dgm:presLayoutVars>
      </dgm:prSet>
      <dgm:spPr/>
    </dgm:pt>
    <dgm:pt modelId="{781D6E29-89D1-40FB-8C8D-6D103C662A33}" type="pres">
      <dgm:prSet presAssocID="{1BC9FD94-7381-4719-8434-99085163B647}" presName="rootComposite" presStyleCnt="0"/>
      <dgm:spPr/>
    </dgm:pt>
    <dgm:pt modelId="{1F0B473A-4999-4B51-9592-21D794A7DC34}" type="pres">
      <dgm:prSet presAssocID="{1BC9FD94-7381-4719-8434-99085163B64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ACAD264-2A56-4051-A9A2-1DE9092F0FA6}" type="pres">
      <dgm:prSet presAssocID="{1BC9FD94-7381-4719-8434-99085163B647}" presName="rootConnector" presStyleLbl="node2" presStyleIdx="1" presStyleCnt="2"/>
      <dgm:spPr/>
      <dgm:t>
        <a:bodyPr/>
        <a:lstStyle/>
        <a:p>
          <a:endParaRPr lang="ru-RU"/>
        </a:p>
      </dgm:t>
    </dgm:pt>
    <dgm:pt modelId="{27E1FDBB-ED8C-4246-9112-6E28EFB4C183}" type="pres">
      <dgm:prSet presAssocID="{1BC9FD94-7381-4719-8434-99085163B647}" presName="hierChild4" presStyleCnt="0"/>
      <dgm:spPr/>
    </dgm:pt>
    <dgm:pt modelId="{7ECCB2F7-96DA-4D2F-8E1B-D8F9ABE2F60F}" type="pres">
      <dgm:prSet presAssocID="{6FCED067-AFFC-4386-AE9F-ED28A4A1AA80}" presName="Name35" presStyleLbl="parChTrans1D3" presStyleIdx="1" presStyleCnt="2"/>
      <dgm:spPr/>
      <dgm:t>
        <a:bodyPr/>
        <a:lstStyle/>
        <a:p>
          <a:endParaRPr lang="ru-RU"/>
        </a:p>
      </dgm:t>
    </dgm:pt>
    <dgm:pt modelId="{2CBA2B6E-8925-4683-91CB-73E9C25E1D8D}" type="pres">
      <dgm:prSet presAssocID="{D1AFBB22-3C23-45B7-98A8-2F3CB5438A6F}" presName="hierRoot2" presStyleCnt="0">
        <dgm:presLayoutVars>
          <dgm:hierBranch val="r"/>
        </dgm:presLayoutVars>
      </dgm:prSet>
      <dgm:spPr/>
    </dgm:pt>
    <dgm:pt modelId="{44CAD7FD-F122-4C90-99D4-87026009ECE3}" type="pres">
      <dgm:prSet presAssocID="{D1AFBB22-3C23-45B7-98A8-2F3CB5438A6F}" presName="rootComposite" presStyleCnt="0"/>
      <dgm:spPr/>
    </dgm:pt>
    <dgm:pt modelId="{209B92E9-B21D-4AAF-9F7C-FB063D68FA1F}" type="pres">
      <dgm:prSet presAssocID="{D1AFBB22-3C23-45B7-98A8-2F3CB5438A6F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262475-C205-4B0D-8111-00908DCA46EB}" type="pres">
      <dgm:prSet presAssocID="{D1AFBB22-3C23-45B7-98A8-2F3CB5438A6F}" presName="rootConnector" presStyleLbl="node3" presStyleIdx="1" presStyleCnt="2"/>
      <dgm:spPr/>
      <dgm:t>
        <a:bodyPr/>
        <a:lstStyle/>
        <a:p>
          <a:endParaRPr lang="ru-RU"/>
        </a:p>
      </dgm:t>
    </dgm:pt>
    <dgm:pt modelId="{5B594D1E-A346-4BE7-B4E2-3E82B54966A8}" type="pres">
      <dgm:prSet presAssocID="{D1AFBB22-3C23-45B7-98A8-2F3CB5438A6F}" presName="hierChild4" presStyleCnt="0"/>
      <dgm:spPr/>
    </dgm:pt>
    <dgm:pt modelId="{5272EA60-2F32-48B9-B7A0-24E3AE7CDCC1}" type="pres">
      <dgm:prSet presAssocID="{47A88096-45CF-46D5-9988-A943DA608830}" presName="Name50" presStyleLbl="parChTrans1D4" presStyleIdx="1" presStyleCnt="2"/>
      <dgm:spPr/>
      <dgm:t>
        <a:bodyPr/>
        <a:lstStyle/>
        <a:p>
          <a:endParaRPr lang="ru-RU"/>
        </a:p>
      </dgm:t>
    </dgm:pt>
    <dgm:pt modelId="{520E8064-D4EC-4ED7-9CB8-3E0B939D9703}" type="pres">
      <dgm:prSet presAssocID="{CA0E3F61-DF30-4396-82CE-6DA75D520F5B}" presName="hierRoot2" presStyleCnt="0">
        <dgm:presLayoutVars>
          <dgm:hierBranch val="r"/>
        </dgm:presLayoutVars>
      </dgm:prSet>
      <dgm:spPr/>
    </dgm:pt>
    <dgm:pt modelId="{3645E330-5E7A-4FD1-AB90-BC267DA14417}" type="pres">
      <dgm:prSet presAssocID="{CA0E3F61-DF30-4396-82CE-6DA75D520F5B}" presName="rootComposite" presStyleCnt="0"/>
      <dgm:spPr/>
    </dgm:pt>
    <dgm:pt modelId="{31A35643-BA11-4D4D-84E4-708A2C87D6C7}" type="pres">
      <dgm:prSet presAssocID="{CA0E3F61-DF30-4396-82CE-6DA75D520F5B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C267BB-49D4-4E25-9EAF-4E9BEC331F2B}" type="pres">
      <dgm:prSet presAssocID="{CA0E3F61-DF30-4396-82CE-6DA75D520F5B}" presName="rootConnector" presStyleLbl="node4" presStyleIdx="1" presStyleCnt="2"/>
      <dgm:spPr/>
      <dgm:t>
        <a:bodyPr/>
        <a:lstStyle/>
        <a:p>
          <a:endParaRPr lang="ru-RU"/>
        </a:p>
      </dgm:t>
    </dgm:pt>
    <dgm:pt modelId="{DAF4C8CE-30E5-449F-98F4-0317AEC79475}" type="pres">
      <dgm:prSet presAssocID="{CA0E3F61-DF30-4396-82CE-6DA75D520F5B}" presName="hierChild4" presStyleCnt="0"/>
      <dgm:spPr/>
    </dgm:pt>
    <dgm:pt modelId="{8F440A5E-AEAA-4603-B054-A9B15E735F79}" type="pres">
      <dgm:prSet presAssocID="{CA0E3F61-DF30-4396-82CE-6DA75D520F5B}" presName="hierChild5" presStyleCnt="0"/>
      <dgm:spPr/>
    </dgm:pt>
    <dgm:pt modelId="{F5A8580E-6926-41DD-A011-7AEF37944E9C}" type="pres">
      <dgm:prSet presAssocID="{D1AFBB22-3C23-45B7-98A8-2F3CB5438A6F}" presName="hierChild5" presStyleCnt="0"/>
      <dgm:spPr/>
    </dgm:pt>
    <dgm:pt modelId="{C2CAEFE8-60F4-43BA-B740-6BF5B046929D}" type="pres">
      <dgm:prSet presAssocID="{1BC9FD94-7381-4719-8434-99085163B647}" presName="hierChild5" presStyleCnt="0"/>
      <dgm:spPr/>
    </dgm:pt>
    <dgm:pt modelId="{157AA984-AA03-448F-B8B1-68F15D6D9E1D}" type="pres">
      <dgm:prSet presAssocID="{E3A3D971-D94F-4203-AF2C-BD395D2ABF0C}" presName="hierChild3" presStyleCnt="0"/>
      <dgm:spPr/>
    </dgm:pt>
  </dgm:ptLst>
  <dgm:cxnLst>
    <dgm:cxn modelId="{5223ED81-3496-4B13-A2D7-11AF49D01AC9}" type="presOf" srcId="{55470491-B706-4B59-980D-6365676B988D}" destId="{19268247-7426-4DDD-BD40-40860FE6EF1B}" srcOrd="0" destOrd="0" presId="urn:microsoft.com/office/officeart/2005/8/layout/orgChart1"/>
    <dgm:cxn modelId="{F024A122-1B4F-48D2-9FE6-849E2F4B9F69}" type="presOf" srcId="{A9037F24-416A-46B5-9103-51487D26DF5B}" destId="{75CD82CE-46E7-412D-8C29-4B6018301F31}" srcOrd="1" destOrd="0" presId="urn:microsoft.com/office/officeart/2005/8/layout/orgChart1"/>
    <dgm:cxn modelId="{0F191618-76F4-4966-80AA-1D20CFACCFEF}" type="presOf" srcId="{E3A3D971-D94F-4203-AF2C-BD395D2ABF0C}" destId="{4B10E5C5-F687-4C0E-81BC-DDC9A8486F32}" srcOrd="1" destOrd="0" presId="urn:microsoft.com/office/officeart/2005/8/layout/orgChart1"/>
    <dgm:cxn modelId="{2A505FB0-6FCA-496F-A295-7078CF67B25A}" type="presOf" srcId="{024DBEA5-516D-4FB1-B51D-8EAC4938AC5A}" destId="{A6141F0D-5BD6-4E83-8FC8-8CF8BA3D7119}" srcOrd="0" destOrd="0" presId="urn:microsoft.com/office/officeart/2005/8/layout/orgChart1"/>
    <dgm:cxn modelId="{31AA2162-58A0-4E9B-AD8D-E4DFACB13327}" type="presOf" srcId="{341BE880-F9BB-48B7-9141-7023FD01FF94}" destId="{5B7A1962-5463-4A47-845E-226D60D41B64}" srcOrd="0" destOrd="0" presId="urn:microsoft.com/office/officeart/2005/8/layout/orgChart1"/>
    <dgm:cxn modelId="{17C4E35D-BD48-42C6-A67F-5393FDA1C7F8}" srcId="{A6677E55-531D-404F-A7DC-90A38C6CF1CA}" destId="{E3A3D971-D94F-4203-AF2C-BD395D2ABF0C}" srcOrd="0" destOrd="0" parTransId="{6544054D-2D69-41CF-9237-F4D7112ECB01}" sibTransId="{C621F8C7-BA00-4FC0-93CF-1C718690A6BE}"/>
    <dgm:cxn modelId="{A0535C1A-F0FE-4E0B-AC72-FA53E920915C}" type="presOf" srcId="{F026DE18-EBF5-4881-8B49-537806AA1F75}" destId="{4BDF8819-B510-4151-AC46-0A270BEF8E06}" srcOrd="0" destOrd="0" presId="urn:microsoft.com/office/officeart/2005/8/layout/orgChart1"/>
    <dgm:cxn modelId="{556799F2-2B19-478B-B728-A73506F9BC90}" type="presOf" srcId="{6FCED067-AFFC-4386-AE9F-ED28A4A1AA80}" destId="{7ECCB2F7-96DA-4D2F-8E1B-D8F9ABE2F60F}" srcOrd="0" destOrd="0" presId="urn:microsoft.com/office/officeart/2005/8/layout/orgChart1"/>
    <dgm:cxn modelId="{E6BDBA45-7EA9-448D-A38B-4515553D3FD6}" type="presOf" srcId="{A9037F24-416A-46B5-9103-51487D26DF5B}" destId="{FB867CA2-3520-440E-9FD6-96661648CF61}" srcOrd="0" destOrd="0" presId="urn:microsoft.com/office/officeart/2005/8/layout/orgChart1"/>
    <dgm:cxn modelId="{FB0230BA-9018-4E25-94B0-6AC51D0193C5}" srcId="{5437A2DA-F61B-4702-9F40-5AC1085E9398}" destId="{F026DE18-EBF5-4881-8B49-537806AA1F75}" srcOrd="0" destOrd="0" parTransId="{55470491-B706-4B59-980D-6365676B988D}" sibTransId="{1E4D1FA7-D267-46A2-88C6-CEC66CD3C4BF}"/>
    <dgm:cxn modelId="{83995875-95DA-4A05-85EC-80A467AD6BB9}" type="presOf" srcId="{C5984407-980D-436B-82A4-3017F0C98A44}" destId="{1B4A554D-4AA3-4BB3-854C-224F3986A859}" srcOrd="0" destOrd="0" presId="urn:microsoft.com/office/officeart/2005/8/layout/orgChart1"/>
    <dgm:cxn modelId="{8CCA3EC1-3BB0-4407-BA34-6E8AC87E4BA7}" type="presOf" srcId="{D1AFBB22-3C23-45B7-98A8-2F3CB5438A6F}" destId="{209B92E9-B21D-4AAF-9F7C-FB063D68FA1F}" srcOrd="0" destOrd="0" presId="urn:microsoft.com/office/officeart/2005/8/layout/orgChart1"/>
    <dgm:cxn modelId="{83DFBAF4-807E-4C29-8289-65C352891189}" type="presOf" srcId="{1BC9FD94-7381-4719-8434-99085163B647}" destId="{1F0B473A-4999-4B51-9592-21D794A7DC34}" srcOrd="0" destOrd="0" presId="urn:microsoft.com/office/officeart/2005/8/layout/orgChart1"/>
    <dgm:cxn modelId="{B871B206-0558-4E4A-90FB-1E5E79CEC690}" type="presOf" srcId="{CA0E3F61-DF30-4396-82CE-6DA75D520F5B}" destId="{31A35643-BA11-4D4D-84E4-708A2C87D6C7}" srcOrd="0" destOrd="0" presId="urn:microsoft.com/office/officeart/2005/8/layout/orgChart1"/>
    <dgm:cxn modelId="{FBAC5311-AC46-4113-82CA-9D891FCCAF10}" srcId="{E3A3D971-D94F-4203-AF2C-BD395D2ABF0C}" destId="{1BC9FD94-7381-4719-8434-99085163B647}" srcOrd="1" destOrd="0" parTransId="{024DBEA5-516D-4FB1-B51D-8EAC4938AC5A}" sibTransId="{5A315480-AD97-4F58-AA8F-6B638D58AB35}"/>
    <dgm:cxn modelId="{C803AD90-4243-4E54-8BB2-542982103C8B}" type="presOf" srcId="{CA0E3F61-DF30-4396-82CE-6DA75D520F5B}" destId="{9DC267BB-49D4-4E25-9EAF-4E9BEC331F2B}" srcOrd="1" destOrd="0" presId="urn:microsoft.com/office/officeart/2005/8/layout/orgChart1"/>
    <dgm:cxn modelId="{FCCC8EF2-6F6E-4BE1-96B8-E3DE98D10333}" srcId="{E3A3D971-D94F-4203-AF2C-BD395D2ABF0C}" destId="{5437A2DA-F61B-4702-9F40-5AC1085E9398}" srcOrd="0" destOrd="0" parTransId="{C5984407-980D-436B-82A4-3017F0C98A44}" sibTransId="{1FED2C5F-A823-4B11-AE37-FE83EC8E0D16}"/>
    <dgm:cxn modelId="{25197371-C4FF-4BCC-91BF-1508F66D3BDE}" type="presOf" srcId="{47A88096-45CF-46D5-9988-A943DA608830}" destId="{5272EA60-2F32-48B9-B7A0-24E3AE7CDCC1}" srcOrd="0" destOrd="0" presId="urn:microsoft.com/office/officeart/2005/8/layout/orgChart1"/>
    <dgm:cxn modelId="{3D42877A-E8A7-4F99-A02E-41777D1F5C9C}" type="presOf" srcId="{F026DE18-EBF5-4881-8B49-537806AA1F75}" destId="{6B518B0E-7C5B-4306-8294-FED1DA3446E3}" srcOrd="1" destOrd="0" presId="urn:microsoft.com/office/officeart/2005/8/layout/orgChart1"/>
    <dgm:cxn modelId="{B661FF26-5E46-440E-AC08-997B0FD74912}" type="presOf" srcId="{D1AFBB22-3C23-45B7-98A8-2F3CB5438A6F}" destId="{2F262475-C205-4B0D-8111-00908DCA46EB}" srcOrd="1" destOrd="0" presId="urn:microsoft.com/office/officeart/2005/8/layout/orgChart1"/>
    <dgm:cxn modelId="{C7AB5CCB-D53F-4DC2-AB72-D7FB0714CC02}" srcId="{D1AFBB22-3C23-45B7-98A8-2F3CB5438A6F}" destId="{CA0E3F61-DF30-4396-82CE-6DA75D520F5B}" srcOrd="0" destOrd="0" parTransId="{47A88096-45CF-46D5-9988-A943DA608830}" sibTransId="{84C4DB69-FD97-433B-81F1-BF1FAEF5C4B6}"/>
    <dgm:cxn modelId="{5A485608-593C-46D6-9AE4-7EDFFA8F32BB}" type="presOf" srcId="{E3A3D971-D94F-4203-AF2C-BD395D2ABF0C}" destId="{D7E3D292-84C5-4AC1-9996-AE298C703DC7}" srcOrd="0" destOrd="0" presId="urn:microsoft.com/office/officeart/2005/8/layout/orgChart1"/>
    <dgm:cxn modelId="{D7B384B1-0A90-4E4D-8C47-CDEE80524A5A}" srcId="{F026DE18-EBF5-4881-8B49-537806AA1F75}" destId="{A9037F24-416A-46B5-9103-51487D26DF5B}" srcOrd="0" destOrd="0" parTransId="{341BE880-F9BB-48B7-9141-7023FD01FF94}" sibTransId="{8219B9FF-77FA-42A2-8C3F-F761482B34E4}"/>
    <dgm:cxn modelId="{1ADFED28-60E0-4B65-8FB6-03EF11B2055F}" type="presOf" srcId="{1BC9FD94-7381-4719-8434-99085163B647}" destId="{9ACAD264-2A56-4051-A9A2-1DE9092F0FA6}" srcOrd="1" destOrd="0" presId="urn:microsoft.com/office/officeart/2005/8/layout/orgChart1"/>
    <dgm:cxn modelId="{249E4F18-6146-4EF4-AEC8-52BC00AF328F}" type="presOf" srcId="{5437A2DA-F61B-4702-9F40-5AC1085E9398}" destId="{2C03F3C0-5334-48B7-A013-12E1D90AC234}" srcOrd="1" destOrd="0" presId="urn:microsoft.com/office/officeart/2005/8/layout/orgChart1"/>
    <dgm:cxn modelId="{AFC5D5C8-8870-45F3-BCA2-9F0B0DCC3B2C}" type="presOf" srcId="{5437A2DA-F61B-4702-9F40-5AC1085E9398}" destId="{B24FA83E-5E46-4B29-8E12-E609CAE47C2D}" srcOrd="0" destOrd="0" presId="urn:microsoft.com/office/officeart/2005/8/layout/orgChart1"/>
    <dgm:cxn modelId="{523E0727-6744-432D-8D8F-8427542FA73D}" srcId="{1BC9FD94-7381-4719-8434-99085163B647}" destId="{D1AFBB22-3C23-45B7-98A8-2F3CB5438A6F}" srcOrd="0" destOrd="0" parTransId="{6FCED067-AFFC-4386-AE9F-ED28A4A1AA80}" sibTransId="{D4200B97-E3EB-4C6B-A15E-7C553F518178}"/>
    <dgm:cxn modelId="{38974A08-F21D-4429-902F-8952FFEEACFD}" type="presOf" srcId="{A6677E55-531D-404F-A7DC-90A38C6CF1CA}" destId="{1E98E5E6-A8A3-4225-9A84-365080B0CA24}" srcOrd="0" destOrd="0" presId="urn:microsoft.com/office/officeart/2005/8/layout/orgChart1"/>
    <dgm:cxn modelId="{71D15DB9-75E2-4A6B-9CBB-A3DBBF7A63A7}" type="presParOf" srcId="{1E98E5E6-A8A3-4225-9A84-365080B0CA24}" destId="{C053DD14-DBCD-48A0-99CC-15AD3079AFB8}" srcOrd="0" destOrd="0" presId="urn:microsoft.com/office/officeart/2005/8/layout/orgChart1"/>
    <dgm:cxn modelId="{C219E0A5-013B-4A5F-AF80-B9F78311745F}" type="presParOf" srcId="{C053DD14-DBCD-48A0-99CC-15AD3079AFB8}" destId="{984D71D6-E3C4-4CA7-A1DB-4D855278E462}" srcOrd="0" destOrd="0" presId="urn:microsoft.com/office/officeart/2005/8/layout/orgChart1"/>
    <dgm:cxn modelId="{2A73686E-3903-4FCC-9239-34077A464A06}" type="presParOf" srcId="{984D71D6-E3C4-4CA7-A1DB-4D855278E462}" destId="{D7E3D292-84C5-4AC1-9996-AE298C703DC7}" srcOrd="0" destOrd="0" presId="urn:microsoft.com/office/officeart/2005/8/layout/orgChart1"/>
    <dgm:cxn modelId="{8D5EF194-D510-4F89-AF08-0B306111A429}" type="presParOf" srcId="{984D71D6-E3C4-4CA7-A1DB-4D855278E462}" destId="{4B10E5C5-F687-4C0E-81BC-DDC9A8486F32}" srcOrd="1" destOrd="0" presId="urn:microsoft.com/office/officeart/2005/8/layout/orgChart1"/>
    <dgm:cxn modelId="{1FBB4963-4840-42A2-960A-F077E7C09900}" type="presParOf" srcId="{C053DD14-DBCD-48A0-99CC-15AD3079AFB8}" destId="{C7ECB4D6-E22D-485E-B7DF-1D070A747CFB}" srcOrd="1" destOrd="0" presId="urn:microsoft.com/office/officeart/2005/8/layout/orgChart1"/>
    <dgm:cxn modelId="{3AF74D81-1561-4A1F-8D59-E3599FF88EE5}" type="presParOf" srcId="{C7ECB4D6-E22D-485E-B7DF-1D070A747CFB}" destId="{1B4A554D-4AA3-4BB3-854C-224F3986A859}" srcOrd="0" destOrd="0" presId="urn:microsoft.com/office/officeart/2005/8/layout/orgChart1"/>
    <dgm:cxn modelId="{2066B2F1-8E60-472B-BF0A-8981B90462CA}" type="presParOf" srcId="{C7ECB4D6-E22D-485E-B7DF-1D070A747CFB}" destId="{99C30D52-C321-4DE8-BF06-CBCFFF12EB17}" srcOrd="1" destOrd="0" presId="urn:microsoft.com/office/officeart/2005/8/layout/orgChart1"/>
    <dgm:cxn modelId="{66AA73D3-0ED9-45E8-81D9-9E53B4BA4169}" type="presParOf" srcId="{99C30D52-C321-4DE8-BF06-CBCFFF12EB17}" destId="{A7554397-0339-4E59-9CDA-E1778C222C96}" srcOrd="0" destOrd="0" presId="urn:microsoft.com/office/officeart/2005/8/layout/orgChart1"/>
    <dgm:cxn modelId="{C90C6887-1777-4DE7-A4CD-733F91A1B8C2}" type="presParOf" srcId="{A7554397-0339-4E59-9CDA-E1778C222C96}" destId="{B24FA83E-5E46-4B29-8E12-E609CAE47C2D}" srcOrd="0" destOrd="0" presId="urn:microsoft.com/office/officeart/2005/8/layout/orgChart1"/>
    <dgm:cxn modelId="{CB37A99A-DBE0-42DB-9C54-CDE031092AE4}" type="presParOf" srcId="{A7554397-0339-4E59-9CDA-E1778C222C96}" destId="{2C03F3C0-5334-48B7-A013-12E1D90AC234}" srcOrd="1" destOrd="0" presId="urn:microsoft.com/office/officeart/2005/8/layout/orgChart1"/>
    <dgm:cxn modelId="{67164C42-8BCA-4391-8DFE-C03CBFD5CB85}" type="presParOf" srcId="{99C30D52-C321-4DE8-BF06-CBCFFF12EB17}" destId="{4A381528-5784-46BC-A2EB-801EC9D0877A}" srcOrd="1" destOrd="0" presId="urn:microsoft.com/office/officeart/2005/8/layout/orgChart1"/>
    <dgm:cxn modelId="{957E0CCF-B1BD-4301-B5F3-4F84C4AD7D73}" type="presParOf" srcId="{4A381528-5784-46BC-A2EB-801EC9D0877A}" destId="{19268247-7426-4DDD-BD40-40860FE6EF1B}" srcOrd="0" destOrd="0" presId="urn:microsoft.com/office/officeart/2005/8/layout/orgChart1"/>
    <dgm:cxn modelId="{A5A224A4-DBCD-4D20-A622-8EDDDC5CAC96}" type="presParOf" srcId="{4A381528-5784-46BC-A2EB-801EC9D0877A}" destId="{9D60ABE3-5A68-4D10-866E-DE59B415E90F}" srcOrd="1" destOrd="0" presId="urn:microsoft.com/office/officeart/2005/8/layout/orgChart1"/>
    <dgm:cxn modelId="{C8E4677A-D8E8-4FF5-BF69-BDD3A085D28C}" type="presParOf" srcId="{9D60ABE3-5A68-4D10-866E-DE59B415E90F}" destId="{7D802951-90EA-4B63-80EC-534D4A529E38}" srcOrd="0" destOrd="0" presId="urn:microsoft.com/office/officeart/2005/8/layout/orgChart1"/>
    <dgm:cxn modelId="{4804EACA-FA2F-40FB-92E6-60ED92A26A49}" type="presParOf" srcId="{7D802951-90EA-4B63-80EC-534D4A529E38}" destId="{4BDF8819-B510-4151-AC46-0A270BEF8E06}" srcOrd="0" destOrd="0" presId="urn:microsoft.com/office/officeart/2005/8/layout/orgChart1"/>
    <dgm:cxn modelId="{1CDF1C3C-A00B-4C4C-B872-F16E2F42FDB0}" type="presParOf" srcId="{7D802951-90EA-4B63-80EC-534D4A529E38}" destId="{6B518B0E-7C5B-4306-8294-FED1DA3446E3}" srcOrd="1" destOrd="0" presId="urn:microsoft.com/office/officeart/2005/8/layout/orgChart1"/>
    <dgm:cxn modelId="{89E35522-A63D-486C-A815-73816D32269A}" type="presParOf" srcId="{9D60ABE3-5A68-4D10-866E-DE59B415E90F}" destId="{1D86BFA8-D12F-403E-BB79-096C673896A6}" srcOrd="1" destOrd="0" presId="urn:microsoft.com/office/officeart/2005/8/layout/orgChart1"/>
    <dgm:cxn modelId="{38712AF2-3D6A-4391-8953-B97C3BEAA03F}" type="presParOf" srcId="{1D86BFA8-D12F-403E-BB79-096C673896A6}" destId="{5B7A1962-5463-4A47-845E-226D60D41B64}" srcOrd="0" destOrd="0" presId="urn:microsoft.com/office/officeart/2005/8/layout/orgChart1"/>
    <dgm:cxn modelId="{72643583-6933-49D8-A323-B2E79C7561CA}" type="presParOf" srcId="{1D86BFA8-D12F-403E-BB79-096C673896A6}" destId="{7951656B-CC00-4B82-A8AB-3ADFED58113F}" srcOrd="1" destOrd="0" presId="urn:microsoft.com/office/officeart/2005/8/layout/orgChart1"/>
    <dgm:cxn modelId="{D16363F4-9CD4-4AE9-8A30-FBA7487E3ABD}" type="presParOf" srcId="{7951656B-CC00-4B82-A8AB-3ADFED58113F}" destId="{BE08EB88-C603-4323-AD39-641195FE0714}" srcOrd="0" destOrd="0" presId="urn:microsoft.com/office/officeart/2005/8/layout/orgChart1"/>
    <dgm:cxn modelId="{B49572E1-6594-412E-827A-F40677FC0815}" type="presParOf" srcId="{BE08EB88-C603-4323-AD39-641195FE0714}" destId="{FB867CA2-3520-440E-9FD6-96661648CF61}" srcOrd="0" destOrd="0" presId="urn:microsoft.com/office/officeart/2005/8/layout/orgChart1"/>
    <dgm:cxn modelId="{E78919D2-1C2F-4985-904F-0662E3C0D411}" type="presParOf" srcId="{BE08EB88-C603-4323-AD39-641195FE0714}" destId="{75CD82CE-46E7-412D-8C29-4B6018301F31}" srcOrd="1" destOrd="0" presId="urn:microsoft.com/office/officeart/2005/8/layout/orgChart1"/>
    <dgm:cxn modelId="{B98A7BA9-74A4-4646-A634-185A89FD1452}" type="presParOf" srcId="{7951656B-CC00-4B82-A8AB-3ADFED58113F}" destId="{239BBE46-37DE-4471-9443-816158E9852C}" srcOrd="1" destOrd="0" presId="urn:microsoft.com/office/officeart/2005/8/layout/orgChart1"/>
    <dgm:cxn modelId="{A4247A9C-2AC0-4550-96DF-CD5321C7DE00}" type="presParOf" srcId="{7951656B-CC00-4B82-A8AB-3ADFED58113F}" destId="{E58912B6-A5AC-4357-BBAB-DAFC65FE3B6F}" srcOrd="2" destOrd="0" presId="urn:microsoft.com/office/officeart/2005/8/layout/orgChart1"/>
    <dgm:cxn modelId="{CF3D137D-7B8E-49DD-91B3-091FF083877B}" type="presParOf" srcId="{9D60ABE3-5A68-4D10-866E-DE59B415E90F}" destId="{A2D98150-36A5-470C-A341-BF5F769728BA}" srcOrd="2" destOrd="0" presId="urn:microsoft.com/office/officeart/2005/8/layout/orgChart1"/>
    <dgm:cxn modelId="{F086A6AD-0F54-4F40-87D7-5133D523FC07}" type="presParOf" srcId="{99C30D52-C321-4DE8-BF06-CBCFFF12EB17}" destId="{8AFE7A66-A11A-4CF7-A6AF-A872495A2357}" srcOrd="2" destOrd="0" presId="urn:microsoft.com/office/officeart/2005/8/layout/orgChart1"/>
    <dgm:cxn modelId="{13237CE2-B5B2-4C59-ACCF-5EDB04108B54}" type="presParOf" srcId="{C7ECB4D6-E22D-485E-B7DF-1D070A747CFB}" destId="{A6141F0D-5BD6-4E83-8FC8-8CF8BA3D7119}" srcOrd="2" destOrd="0" presId="urn:microsoft.com/office/officeart/2005/8/layout/orgChart1"/>
    <dgm:cxn modelId="{1880330A-9BE5-42FC-BE2E-A3F0D070BD87}" type="presParOf" srcId="{C7ECB4D6-E22D-485E-B7DF-1D070A747CFB}" destId="{D344A43D-18E8-403A-A9C9-D5251A6AB17A}" srcOrd="3" destOrd="0" presId="urn:microsoft.com/office/officeart/2005/8/layout/orgChart1"/>
    <dgm:cxn modelId="{25E5D2E6-DBF2-449C-A625-F697069FD470}" type="presParOf" srcId="{D344A43D-18E8-403A-A9C9-D5251A6AB17A}" destId="{781D6E29-89D1-40FB-8C8D-6D103C662A33}" srcOrd="0" destOrd="0" presId="urn:microsoft.com/office/officeart/2005/8/layout/orgChart1"/>
    <dgm:cxn modelId="{8943CB81-E518-4693-AAE9-6E23FDFB84A4}" type="presParOf" srcId="{781D6E29-89D1-40FB-8C8D-6D103C662A33}" destId="{1F0B473A-4999-4B51-9592-21D794A7DC34}" srcOrd="0" destOrd="0" presId="urn:microsoft.com/office/officeart/2005/8/layout/orgChart1"/>
    <dgm:cxn modelId="{994CD234-086E-4974-A3CE-D52C2DAE7CB5}" type="presParOf" srcId="{781D6E29-89D1-40FB-8C8D-6D103C662A33}" destId="{9ACAD264-2A56-4051-A9A2-1DE9092F0FA6}" srcOrd="1" destOrd="0" presId="urn:microsoft.com/office/officeart/2005/8/layout/orgChart1"/>
    <dgm:cxn modelId="{09FD000C-2437-413E-81D1-E19AE9CD5D0B}" type="presParOf" srcId="{D344A43D-18E8-403A-A9C9-D5251A6AB17A}" destId="{27E1FDBB-ED8C-4246-9112-6E28EFB4C183}" srcOrd="1" destOrd="0" presId="urn:microsoft.com/office/officeart/2005/8/layout/orgChart1"/>
    <dgm:cxn modelId="{E5778D82-9E9C-475A-87B0-FDE9F839D1A3}" type="presParOf" srcId="{27E1FDBB-ED8C-4246-9112-6E28EFB4C183}" destId="{7ECCB2F7-96DA-4D2F-8E1B-D8F9ABE2F60F}" srcOrd="0" destOrd="0" presId="urn:microsoft.com/office/officeart/2005/8/layout/orgChart1"/>
    <dgm:cxn modelId="{BCE25A9C-79D2-4936-B42C-8B2D20187D88}" type="presParOf" srcId="{27E1FDBB-ED8C-4246-9112-6E28EFB4C183}" destId="{2CBA2B6E-8925-4683-91CB-73E9C25E1D8D}" srcOrd="1" destOrd="0" presId="urn:microsoft.com/office/officeart/2005/8/layout/orgChart1"/>
    <dgm:cxn modelId="{BC4CC068-2092-4BA2-A53C-7E55208EE768}" type="presParOf" srcId="{2CBA2B6E-8925-4683-91CB-73E9C25E1D8D}" destId="{44CAD7FD-F122-4C90-99D4-87026009ECE3}" srcOrd="0" destOrd="0" presId="urn:microsoft.com/office/officeart/2005/8/layout/orgChart1"/>
    <dgm:cxn modelId="{C0A83A99-4526-4648-B66A-FABB406F40EC}" type="presParOf" srcId="{44CAD7FD-F122-4C90-99D4-87026009ECE3}" destId="{209B92E9-B21D-4AAF-9F7C-FB063D68FA1F}" srcOrd="0" destOrd="0" presId="urn:microsoft.com/office/officeart/2005/8/layout/orgChart1"/>
    <dgm:cxn modelId="{B7713AF7-AA32-4E0A-BC3D-5C2B8CB88ACB}" type="presParOf" srcId="{44CAD7FD-F122-4C90-99D4-87026009ECE3}" destId="{2F262475-C205-4B0D-8111-00908DCA46EB}" srcOrd="1" destOrd="0" presId="urn:microsoft.com/office/officeart/2005/8/layout/orgChart1"/>
    <dgm:cxn modelId="{0E2AC598-98D7-4EA9-B110-43F72055DC99}" type="presParOf" srcId="{2CBA2B6E-8925-4683-91CB-73E9C25E1D8D}" destId="{5B594D1E-A346-4BE7-B4E2-3E82B54966A8}" srcOrd="1" destOrd="0" presId="urn:microsoft.com/office/officeart/2005/8/layout/orgChart1"/>
    <dgm:cxn modelId="{1077EFCB-AE8A-4142-9CEA-02861BE513ED}" type="presParOf" srcId="{5B594D1E-A346-4BE7-B4E2-3E82B54966A8}" destId="{5272EA60-2F32-48B9-B7A0-24E3AE7CDCC1}" srcOrd="0" destOrd="0" presId="urn:microsoft.com/office/officeart/2005/8/layout/orgChart1"/>
    <dgm:cxn modelId="{CC500212-6BDC-4053-ABB2-7A1C780C62C0}" type="presParOf" srcId="{5B594D1E-A346-4BE7-B4E2-3E82B54966A8}" destId="{520E8064-D4EC-4ED7-9CB8-3E0B939D9703}" srcOrd="1" destOrd="0" presId="urn:microsoft.com/office/officeart/2005/8/layout/orgChart1"/>
    <dgm:cxn modelId="{BDACA535-9EF7-431C-89B4-60F6682598A9}" type="presParOf" srcId="{520E8064-D4EC-4ED7-9CB8-3E0B939D9703}" destId="{3645E330-5E7A-4FD1-AB90-BC267DA14417}" srcOrd="0" destOrd="0" presId="urn:microsoft.com/office/officeart/2005/8/layout/orgChart1"/>
    <dgm:cxn modelId="{84733D85-8935-481D-92DB-479D4D3B23D6}" type="presParOf" srcId="{3645E330-5E7A-4FD1-AB90-BC267DA14417}" destId="{31A35643-BA11-4D4D-84E4-708A2C87D6C7}" srcOrd="0" destOrd="0" presId="urn:microsoft.com/office/officeart/2005/8/layout/orgChart1"/>
    <dgm:cxn modelId="{B48FE2A4-DA54-47FC-9E58-E6FBF56014E0}" type="presParOf" srcId="{3645E330-5E7A-4FD1-AB90-BC267DA14417}" destId="{9DC267BB-49D4-4E25-9EAF-4E9BEC331F2B}" srcOrd="1" destOrd="0" presId="urn:microsoft.com/office/officeart/2005/8/layout/orgChart1"/>
    <dgm:cxn modelId="{AB473863-D63B-4C3B-B954-6304E3230657}" type="presParOf" srcId="{520E8064-D4EC-4ED7-9CB8-3E0B939D9703}" destId="{DAF4C8CE-30E5-449F-98F4-0317AEC79475}" srcOrd="1" destOrd="0" presId="urn:microsoft.com/office/officeart/2005/8/layout/orgChart1"/>
    <dgm:cxn modelId="{BE718D19-715E-4C5F-B6EF-5CEF0A39A945}" type="presParOf" srcId="{520E8064-D4EC-4ED7-9CB8-3E0B939D9703}" destId="{8F440A5E-AEAA-4603-B054-A9B15E735F79}" srcOrd="2" destOrd="0" presId="urn:microsoft.com/office/officeart/2005/8/layout/orgChart1"/>
    <dgm:cxn modelId="{35AD428C-1E3D-47D9-A40B-0D0E24E67495}" type="presParOf" srcId="{2CBA2B6E-8925-4683-91CB-73E9C25E1D8D}" destId="{F5A8580E-6926-41DD-A011-7AEF37944E9C}" srcOrd="2" destOrd="0" presId="urn:microsoft.com/office/officeart/2005/8/layout/orgChart1"/>
    <dgm:cxn modelId="{0688F332-A034-4D56-9C54-C7BBF8477D87}" type="presParOf" srcId="{D344A43D-18E8-403A-A9C9-D5251A6AB17A}" destId="{C2CAEFE8-60F4-43BA-B740-6BF5B046929D}" srcOrd="2" destOrd="0" presId="urn:microsoft.com/office/officeart/2005/8/layout/orgChart1"/>
    <dgm:cxn modelId="{C528ADCC-A3C8-4CA7-91CA-8CE32DBE825C}" type="presParOf" srcId="{C053DD14-DBCD-48A0-99CC-15AD3079AFB8}" destId="{157AA984-AA03-448F-B8B1-68F15D6D9E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4A9019-E874-4EEB-8BCE-76551D151BFE}">
      <dsp:nvSpPr>
        <dsp:cNvPr id="0" name=""/>
        <dsp:cNvSpPr/>
      </dsp:nvSpPr>
      <dsp:spPr>
        <a:xfrm>
          <a:off x="1906983" y="1933"/>
          <a:ext cx="1880367" cy="7961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C00000"/>
              </a:solidFill>
            </a:rPr>
            <a:t>ГИА</a:t>
          </a:r>
          <a:endParaRPr lang="ru-RU" sz="4700" kern="1200" dirty="0">
            <a:solidFill>
              <a:srgbClr val="C00000"/>
            </a:solidFill>
          </a:endParaRPr>
        </a:p>
      </dsp:txBody>
      <dsp:txXfrm>
        <a:off x="1906983" y="1933"/>
        <a:ext cx="1880367" cy="796123"/>
      </dsp:txXfrm>
    </dsp:sp>
    <dsp:sp modelId="{AB1FBBAA-1BC3-4962-87B5-9B622ECB0910}">
      <dsp:nvSpPr>
        <dsp:cNvPr id="0" name=""/>
        <dsp:cNvSpPr/>
      </dsp:nvSpPr>
      <dsp:spPr>
        <a:xfrm>
          <a:off x="2095020" y="798057"/>
          <a:ext cx="188036" cy="10019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1962"/>
              </a:lnTo>
              <a:lnTo>
                <a:pt x="188036" y="10019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3B45B-B4FE-4D41-B7BA-4596DF24317A}">
      <dsp:nvSpPr>
        <dsp:cNvPr id="0" name=""/>
        <dsp:cNvSpPr/>
      </dsp:nvSpPr>
      <dsp:spPr>
        <a:xfrm>
          <a:off x="2283056" y="1246506"/>
          <a:ext cx="2030867" cy="110702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C00000"/>
              </a:solidFill>
              <a:latin typeface="Constantia" pitchFamily="18" charset="0"/>
            </a:rPr>
            <a:t>9 класс</a:t>
          </a:r>
          <a:endParaRPr lang="ru-RU" sz="3600" kern="1200" dirty="0">
            <a:solidFill>
              <a:srgbClr val="C00000"/>
            </a:solidFill>
            <a:latin typeface="Constantia" pitchFamily="18" charset="0"/>
          </a:endParaRPr>
        </a:p>
      </dsp:txBody>
      <dsp:txXfrm>
        <a:off x="2283056" y="1246506"/>
        <a:ext cx="2030867" cy="1107024"/>
      </dsp:txXfrm>
    </dsp:sp>
    <dsp:sp modelId="{177C622E-F14F-4925-B91E-A63D61E3868D}">
      <dsp:nvSpPr>
        <dsp:cNvPr id="0" name=""/>
        <dsp:cNvSpPr/>
      </dsp:nvSpPr>
      <dsp:spPr>
        <a:xfrm>
          <a:off x="2095020" y="798057"/>
          <a:ext cx="188036" cy="3082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2445"/>
              </a:lnTo>
              <a:lnTo>
                <a:pt x="188036" y="30824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A8B09-CAD2-411A-8ED6-48F87E90D901}">
      <dsp:nvSpPr>
        <dsp:cNvPr id="0" name=""/>
        <dsp:cNvSpPr/>
      </dsp:nvSpPr>
      <dsp:spPr>
        <a:xfrm>
          <a:off x="2283056" y="2801981"/>
          <a:ext cx="4453958" cy="21570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6">
                  <a:lumMod val="50000"/>
                </a:schemeClr>
              </a:solidFill>
            </a:rPr>
            <a:t>ГИА представляет собой новую форму организации выпускных экзаменов с </a:t>
          </a:r>
          <a:r>
            <a:rPr lang="ru-RU" sz="1600" b="1" u="sng" kern="1200" dirty="0" smtClean="0">
              <a:solidFill>
                <a:srgbClr val="C00000"/>
              </a:solidFill>
            </a:rPr>
            <a:t>использованием заданий стандартизированной формы</a:t>
          </a:r>
          <a:r>
            <a:rPr lang="ru-RU" sz="1600" b="1" kern="1200" dirty="0" smtClean="0">
              <a:solidFill>
                <a:srgbClr val="C00000"/>
              </a:solidFill>
            </a:rPr>
            <a:t>, выполнение которых позволяет </a:t>
          </a:r>
          <a:r>
            <a:rPr lang="ru-RU" sz="1600" b="1" u="sng" kern="1200" dirty="0" smtClean="0">
              <a:solidFill>
                <a:srgbClr val="C00000"/>
              </a:solidFill>
            </a:rPr>
            <a:t>установить уровень освоения федерального государственного стандарта основного общего образования</a:t>
          </a:r>
          <a:r>
            <a:rPr lang="ru-RU" sz="1600" b="1" u="sng" kern="1200" dirty="0" smtClean="0">
              <a:solidFill>
                <a:schemeClr val="accent6">
                  <a:lumMod val="50000"/>
                </a:schemeClr>
              </a:solidFill>
            </a:rPr>
            <a:t>. </a:t>
          </a:r>
          <a:endParaRPr lang="ru-RU" sz="1600" b="1" u="sng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283056" y="2801981"/>
        <a:ext cx="4453958" cy="21570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8C7718-443A-45FB-9F01-AAC0F63439DE}">
      <dsp:nvSpPr>
        <dsp:cNvPr id="0" name=""/>
        <dsp:cNvSpPr/>
      </dsp:nvSpPr>
      <dsp:spPr>
        <a:xfrm>
          <a:off x="325821" y="255169"/>
          <a:ext cx="6261960" cy="1565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kern="1200" dirty="0" smtClean="0">
              <a:solidFill>
                <a:srgbClr val="333333"/>
              </a:solidFill>
              <a:latin typeface="Constantia" pitchFamily="18" charset="0"/>
              <a:ea typeface="Times New Roman" pitchFamily="18" charset="0"/>
              <a:cs typeface="Tahoma" pitchFamily="34" charset="0"/>
            </a:rPr>
            <a:t>выпускники, имеющие годовые отметки по всем общеобразовательным предметам учебного плана за 9 класс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u="sng" kern="1200" dirty="0" smtClean="0">
              <a:solidFill>
                <a:srgbClr val="C00000"/>
              </a:solidFill>
              <a:latin typeface="Constantia" pitchFamily="18" charset="0"/>
              <a:ea typeface="Times New Roman" pitchFamily="18" charset="0"/>
              <a:cs typeface="Tahoma" pitchFamily="34" charset="0"/>
            </a:rPr>
            <a:t>не ниже   удовлетворительных</a:t>
          </a:r>
          <a:endParaRPr lang="ru-RU" sz="2400" b="1" u="sng" kern="1200" dirty="0" smtClean="0">
            <a:solidFill>
              <a:srgbClr val="C00000"/>
            </a:solidFill>
            <a:latin typeface="Constantia" pitchFamily="18" charset="0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>
            <a:solidFill>
              <a:srgbClr val="333333"/>
            </a:solidFill>
            <a:latin typeface="Century Schoolbook" pitchFamily="18" charset="0"/>
            <a:ea typeface="Times New Roman" pitchFamily="18" charset="0"/>
            <a:cs typeface="Tahoma" pitchFamily="34" charset="0"/>
          </a:endParaRPr>
        </a:p>
      </dsp:txBody>
      <dsp:txXfrm>
        <a:off x="325821" y="255169"/>
        <a:ext cx="6261960" cy="1565490"/>
      </dsp:txXfrm>
    </dsp:sp>
    <dsp:sp modelId="{EBD694D4-A08E-4BDB-B796-284C79ED3DEB}">
      <dsp:nvSpPr>
        <dsp:cNvPr id="0" name=""/>
        <dsp:cNvSpPr/>
      </dsp:nvSpPr>
      <dsp:spPr>
        <a:xfrm rot="5400000">
          <a:off x="3360371" y="1894205"/>
          <a:ext cx="579599" cy="33325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71459-C8BB-4AB8-AADA-DC91A720FB45}">
      <dsp:nvSpPr>
        <dsp:cNvPr id="0" name=""/>
        <dsp:cNvSpPr/>
      </dsp:nvSpPr>
      <dsp:spPr>
        <a:xfrm>
          <a:off x="7056" y="2301007"/>
          <a:ext cx="7986943" cy="32264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333333"/>
              </a:solidFill>
              <a:latin typeface="Century Schoolbook" pitchFamily="18" charset="0"/>
              <a:cs typeface="Times New Roman" pitchFamily="18" charset="0"/>
            </a:rPr>
            <a:t>обучающиеся, имеющие </a:t>
          </a:r>
          <a:r>
            <a:rPr lang="ru-RU" sz="3600" b="1" u="sng" kern="1200" dirty="0" smtClean="0">
              <a:solidFill>
                <a:srgbClr val="C00000"/>
              </a:solidFill>
              <a:latin typeface="Century Schoolbook" pitchFamily="18" charset="0"/>
              <a:cs typeface="Times New Roman" pitchFamily="18" charset="0"/>
            </a:rPr>
            <a:t>неудовлетворительную годовую отметку по одному предмету с обязательной сдачей экзамена по этому предмету</a:t>
          </a:r>
          <a:endParaRPr lang="ru-RU" sz="2000" b="1" u="sng" kern="1200" dirty="0">
            <a:solidFill>
              <a:srgbClr val="C00000"/>
            </a:solidFill>
            <a:latin typeface="Century Schoolbook" pitchFamily="18" charset="0"/>
          </a:endParaRPr>
        </a:p>
      </dsp:txBody>
      <dsp:txXfrm>
        <a:off x="7056" y="2301007"/>
        <a:ext cx="7986943" cy="32264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B3E6FA-C243-47AD-83E6-AE86B4B6A5BD}">
      <dsp:nvSpPr>
        <dsp:cNvPr id="0" name=""/>
        <dsp:cNvSpPr/>
      </dsp:nvSpPr>
      <dsp:spPr>
        <a:xfrm>
          <a:off x="2420" y="2394"/>
          <a:ext cx="7638971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>
              <a:solidFill>
                <a:schemeClr val="tx1">
                  <a:lumMod val="50000"/>
                </a:schemeClr>
              </a:solidFill>
            </a:rPr>
            <a:t>ГИА 9 класс</a:t>
          </a:r>
          <a:endParaRPr lang="ru-RU" sz="5500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2420" y="2394"/>
        <a:ext cx="7638971" cy="1229524"/>
      </dsp:txXfrm>
    </dsp:sp>
    <dsp:sp modelId="{6696B8E9-ABEB-450A-AC11-075446D19D3A}">
      <dsp:nvSpPr>
        <dsp:cNvPr id="0" name=""/>
        <dsp:cNvSpPr/>
      </dsp:nvSpPr>
      <dsp:spPr>
        <a:xfrm>
          <a:off x="448880" y="1364850"/>
          <a:ext cx="4824087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50000"/>
                </a:schemeClr>
              </a:solidFill>
            </a:rPr>
            <a:t>В новой форме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50000"/>
                </a:schemeClr>
              </a:solidFill>
            </a:rPr>
            <a:t>(стандартизированной)</a:t>
          </a:r>
          <a:endParaRPr lang="ru-RU" sz="2000" b="1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448880" y="1364850"/>
        <a:ext cx="4824087" cy="1229524"/>
      </dsp:txXfrm>
    </dsp:sp>
    <dsp:sp modelId="{268BD098-0694-4B8F-82B9-965C5B9E62AF}">
      <dsp:nvSpPr>
        <dsp:cNvPr id="0" name=""/>
        <dsp:cNvSpPr/>
      </dsp:nvSpPr>
      <dsp:spPr>
        <a:xfrm>
          <a:off x="9876" y="2727305"/>
          <a:ext cx="1381991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50000"/>
                </a:schemeClr>
              </a:solidFill>
            </a:rPr>
            <a:t>Русский язык</a:t>
          </a:r>
          <a:endParaRPr lang="ru-RU" sz="1800" b="1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9876" y="2727305"/>
        <a:ext cx="1381991" cy="1229524"/>
      </dsp:txXfrm>
    </dsp:sp>
    <dsp:sp modelId="{7380284B-2F1C-45AF-AF39-37681BB113B2}">
      <dsp:nvSpPr>
        <dsp:cNvPr id="0" name=""/>
        <dsp:cNvSpPr/>
      </dsp:nvSpPr>
      <dsp:spPr>
        <a:xfrm>
          <a:off x="1449911" y="2727305"/>
          <a:ext cx="1381991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50000"/>
                </a:schemeClr>
              </a:solidFill>
            </a:rPr>
            <a:t>Алгебра</a:t>
          </a:r>
          <a:endParaRPr lang="ru-RU" sz="1800" b="1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1449911" y="2727305"/>
        <a:ext cx="1381991" cy="1229524"/>
      </dsp:txXfrm>
    </dsp:sp>
    <dsp:sp modelId="{88B19F77-1CCC-4BA7-ADDF-094703EEAA7D}">
      <dsp:nvSpPr>
        <dsp:cNvPr id="0" name=""/>
        <dsp:cNvSpPr/>
      </dsp:nvSpPr>
      <dsp:spPr>
        <a:xfrm>
          <a:off x="2889946" y="2727305"/>
          <a:ext cx="1381991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>
                  <a:lumMod val="50000"/>
                </a:schemeClr>
              </a:solidFill>
            </a:rPr>
            <a:t>Обществознание</a:t>
          </a:r>
          <a:endParaRPr lang="ru-RU" sz="1800" b="1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2889946" y="2727305"/>
        <a:ext cx="1381991" cy="1229524"/>
      </dsp:txXfrm>
    </dsp:sp>
    <dsp:sp modelId="{2057B813-35E9-4557-99AA-8BE73A380535}">
      <dsp:nvSpPr>
        <dsp:cNvPr id="0" name=""/>
        <dsp:cNvSpPr/>
      </dsp:nvSpPr>
      <dsp:spPr>
        <a:xfrm>
          <a:off x="4329981" y="2727305"/>
          <a:ext cx="1381991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>
                  <a:lumMod val="50000"/>
                </a:schemeClr>
              </a:solidFill>
            </a:rPr>
            <a:t>Биология</a:t>
          </a:r>
          <a:endParaRPr lang="ru-RU" sz="1500" b="1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4329981" y="2727305"/>
        <a:ext cx="1381991" cy="1229524"/>
      </dsp:txXfrm>
    </dsp:sp>
    <dsp:sp modelId="{145BC5E1-AC54-4117-9FF4-4927995C7E7A}">
      <dsp:nvSpPr>
        <dsp:cNvPr id="0" name=""/>
        <dsp:cNvSpPr/>
      </dsp:nvSpPr>
      <dsp:spPr>
        <a:xfrm>
          <a:off x="5828059" y="1364850"/>
          <a:ext cx="1805875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7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50000"/>
                </a:schemeClr>
              </a:solidFill>
            </a:rPr>
            <a:t>Традиционной форме</a:t>
          </a:r>
          <a:endParaRPr lang="ru-RU" sz="1400" b="1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5828059" y="1364850"/>
        <a:ext cx="1805875" cy="1229524"/>
      </dsp:txXfrm>
    </dsp:sp>
    <dsp:sp modelId="{AEB603DF-CF36-43B7-885D-140BC41AAC7B}">
      <dsp:nvSpPr>
        <dsp:cNvPr id="0" name=""/>
        <dsp:cNvSpPr/>
      </dsp:nvSpPr>
      <dsp:spPr>
        <a:xfrm>
          <a:off x="6040002" y="2727305"/>
          <a:ext cx="1381991" cy="1229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tx1">
                  <a:lumMod val="50000"/>
                </a:schemeClr>
              </a:solidFill>
            </a:rPr>
            <a:t>Все остальные изучаемые в основной школе</a:t>
          </a:r>
          <a:endParaRPr lang="ru-RU" sz="1500" b="1" kern="1200" dirty="0">
            <a:solidFill>
              <a:schemeClr val="tx1">
                <a:lumMod val="50000"/>
              </a:schemeClr>
            </a:solidFill>
          </a:endParaRPr>
        </a:p>
      </dsp:txBody>
      <dsp:txXfrm>
        <a:off x="6040002" y="2727305"/>
        <a:ext cx="1381991" cy="122952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F91566-AB4B-4F68-90BA-D8E7BF1D657C}">
      <dsp:nvSpPr>
        <dsp:cNvPr id="0" name=""/>
        <dsp:cNvSpPr/>
      </dsp:nvSpPr>
      <dsp:spPr>
        <a:xfrm>
          <a:off x="0" y="0"/>
          <a:ext cx="8319299" cy="748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002060"/>
              </a:solidFill>
              <a:latin typeface="Constantia" pitchFamily="18" charset="0"/>
            </a:rPr>
            <a:t>ГИА</a:t>
          </a:r>
          <a:endParaRPr lang="ru-RU" sz="3200" b="1" kern="1200" dirty="0">
            <a:solidFill>
              <a:srgbClr val="002060"/>
            </a:solidFill>
            <a:latin typeface="Constantia" pitchFamily="18" charset="0"/>
          </a:endParaRPr>
        </a:p>
      </dsp:txBody>
      <dsp:txXfrm>
        <a:off x="0" y="0"/>
        <a:ext cx="8319299" cy="748800"/>
      </dsp:txXfrm>
    </dsp:sp>
    <dsp:sp modelId="{48A6789B-6D2F-4A2E-BCAB-E1A54BF3D0C2}">
      <dsp:nvSpPr>
        <dsp:cNvPr id="0" name=""/>
        <dsp:cNvSpPr/>
      </dsp:nvSpPr>
      <dsp:spPr>
        <a:xfrm>
          <a:off x="0" y="808292"/>
          <a:ext cx="8319299" cy="27834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/>
            <a:t>По каждому предмету (русский язык и математика, обществознание) устанавливается </a:t>
          </a:r>
          <a:r>
            <a:rPr lang="ru-RU" sz="2600" b="1" u="sng" kern="1200" dirty="0" smtClean="0">
              <a:solidFill>
                <a:srgbClr val="C00000"/>
              </a:solidFill>
            </a:rPr>
            <a:t>шкала оценивания результатов </a:t>
          </a:r>
          <a:r>
            <a:rPr lang="ru-RU" sz="2600" kern="1200" dirty="0" smtClean="0"/>
            <a:t>выполнения экзаменационных работ  и </a:t>
          </a:r>
          <a:r>
            <a:rPr lang="ru-RU" sz="2600" b="1" kern="1200" dirty="0" smtClean="0">
              <a:solidFill>
                <a:srgbClr val="C00000"/>
              </a:solidFill>
            </a:rPr>
            <a:t>шкала пересчета первичного балла </a:t>
          </a:r>
          <a:r>
            <a:rPr lang="ru-RU" sz="2600" kern="1200" dirty="0" smtClean="0"/>
            <a:t>за выполнение экзаменационной работы в отметку по 5-балльной шкале. </a:t>
          </a:r>
          <a:endParaRPr lang="ru-RU" sz="2600" kern="1200" dirty="0"/>
        </a:p>
      </dsp:txBody>
      <dsp:txXfrm>
        <a:off x="0" y="808292"/>
        <a:ext cx="8319299" cy="27834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6BDF83-6FDC-4DE8-8EA9-87A39583399F}">
      <dsp:nvSpPr>
        <dsp:cNvPr id="0" name=""/>
        <dsp:cNvSpPr/>
      </dsp:nvSpPr>
      <dsp:spPr>
        <a:xfrm>
          <a:off x="816374" y="215"/>
          <a:ext cx="2587280" cy="633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002060"/>
              </a:solidFill>
              <a:latin typeface="Constantia" pitchFamily="18" charset="0"/>
            </a:rPr>
            <a:t>ГИА</a:t>
          </a:r>
          <a:endParaRPr lang="ru-RU" sz="3600" b="1" kern="1200" dirty="0">
            <a:solidFill>
              <a:srgbClr val="002060"/>
            </a:solidFill>
            <a:latin typeface="Constantia" pitchFamily="18" charset="0"/>
          </a:endParaRPr>
        </a:p>
      </dsp:txBody>
      <dsp:txXfrm>
        <a:off x="816374" y="215"/>
        <a:ext cx="2587280" cy="633644"/>
      </dsp:txXfrm>
    </dsp:sp>
    <dsp:sp modelId="{71150069-F49F-4F82-8326-294E34AC0BDF}">
      <dsp:nvSpPr>
        <dsp:cNvPr id="0" name=""/>
        <dsp:cNvSpPr/>
      </dsp:nvSpPr>
      <dsp:spPr>
        <a:xfrm>
          <a:off x="1075102" y="633860"/>
          <a:ext cx="258728" cy="580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343"/>
              </a:lnTo>
              <a:lnTo>
                <a:pt x="258728" y="5803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4BFADB-DB99-404B-807B-4D6ED754E7B5}">
      <dsp:nvSpPr>
        <dsp:cNvPr id="0" name=""/>
        <dsp:cNvSpPr/>
      </dsp:nvSpPr>
      <dsp:spPr>
        <a:xfrm>
          <a:off x="1333830" y="1023891"/>
          <a:ext cx="3341338" cy="3806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Constantia" pitchFamily="18" charset="0"/>
            </a:rPr>
            <a:t>9 класс</a:t>
          </a:r>
          <a:endParaRPr lang="ru-RU" sz="2000" b="1" kern="1200" dirty="0">
            <a:solidFill>
              <a:srgbClr val="C00000"/>
            </a:solidFill>
            <a:latin typeface="Constantia" pitchFamily="18" charset="0"/>
          </a:endParaRPr>
        </a:p>
      </dsp:txBody>
      <dsp:txXfrm>
        <a:off x="1333830" y="1023891"/>
        <a:ext cx="3341338" cy="380623"/>
      </dsp:txXfrm>
    </dsp:sp>
    <dsp:sp modelId="{EB252A6C-1BE5-4D87-A735-C623DA1E6906}">
      <dsp:nvSpPr>
        <dsp:cNvPr id="0" name=""/>
        <dsp:cNvSpPr/>
      </dsp:nvSpPr>
      <dsp:spPr>
        <a:xfrm>
          <a:off x="1075102" y="633860"/>
          <a:ext cx="258728" cy="2815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5222"/>
              </a:lnTo>
              <a:lnTo>
                <a:pt x="258728" y="28152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D3DE9-74B0-476B-B516-804426E6E18F}">
      <dsp:nvSpPr>
        <dsp:cNvPr id="0" name=""/>
        <dsp:cNvSpPr/>
      </dsp:nvSpPr>
      <dsp:spPr>
        <a:xfrm>
          <a:off x="1333830" y="1794546"/>
          <a:ext cx="5493662" cy="33090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kern="1200" dirty="0" smtClean="0">
              <a:latin typeface="Constantia" pitchFamily="18" charset="0"/>
            </a:rPr>
            <a:t>Выпускники, получившие </a:t>
          </a:r>
          <a:r>
            <a:rPr lang="ru-RU" sz="2200" b="1" u="sng" kern="1200" dirty="0" smtClean="0">
              <a:solidFill>
                <a:srgbClr val="C00000"/>
              </a:solidFill>
              <a:latin typeface="Constantia" pitchFamily="18" charset="0"/>
            </a:rPr>
            <a:t>не более двух неудовлетворительных отметок, допускаются к повторной государственной (итоговой) аттестации</a:t>
          </a:r>
          <a:r>
            <a:rPr lang="ru-RU" sz="2200" b="1" kern="1200" dirty="0" smtClean="0">
              <a:latin typeface="Constantia" pitchFamily="18" charset="0"/>
            </a:rPr>
            <a:t> по этим предметам: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kern="1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15 июня – математика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kern="1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16 июня – русский язык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2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1333830" y="1794546"/>
        <a:ext cx="5493662" cy="330907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72EA60-2F32-48B9-B7A0-24E3AE7CDCC1}">
      <dsp:nvSpPr>
        <dsp:cNvPr id="0" name=""/>
        <dsp:cNvSpPr/>
      </dsp:nvSpPr>
      <dsp:spPr>
        <a:xfrm>
          <a:off x="4640273" y="4363175"/>
          <a:ext cx="340836" cy="1045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231"/>
              </a:lnTo>
              <a:lnTo>
                <a:pt x="340836" y="1045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CB2F7-96DA-4D2F-8E1B-D8F9ABE2F60F}">
      <dsp:nvSpPr>
        <dsp:cNvPr id="0" name=""/>
        <dsp:cNvSpPr/>
      </dsp:nvSpPr>
      <dsp:spPr>
        <a:xfrm>
          <a:off x="5503450" y="2749883"/>
          <a:ext cx="91440" cy="477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1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41F0D-5BD6-4E83-8FC8-8CF8BA3D7119}">
      <dsp:nvSpPr>
        <dsp:cNvPr id="0" name=""/>
        <dsp:cNvSpPr/>
      </dsp:nvSpPr>
      <dsp:spPr>
        <a:xfrm>
          <a:off x="4174463" y="1136590"/>
          <a:ext cx="1374706" cy="477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585"/>
              </a:lnTo>
              <a:lnTo>
                <a:pt x="1374706" y="238585"/>
              </a:lnTo>
              <a:lnTo>
                <a:pt x="1374706" y="477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A1962-5463-4A47-845E-226D60D41B64}">
      <dsp:nvSpPr>
        <dsp:cNvPr id="0" name=""/>
        <dsp:cNvSpPr/>
      </dsp:nvSpPr>
      <dsp:spPr>
        <a:xfrm>
          <a:off x="1890859" y="4363175"/>
          <a:ext cx="340836" cy="1045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231"/>
              </a:lnTo>
              <a:lnTo>
                <a:pt x="340836" y="10452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68247-7426-4DDD-BD40-40860FE6EF1B}">
      <dsp:nvSpPr>
        <dsp:cNvPr id="0" name=""/>
        <dsp:cNvSpPr/>
      </dsp:nvSpPr>
      <dsp:spPr>
        <a:xfrm>
          <a:off x="2754036" y="2749883"/>
          <a:ext cx="91440" cy="4771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1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A554D-4AA3-4BB3-854C-224F3986A859}">
      <dsp:nvSpPr>
        <dsp:cNvPr id="0" name=""/>
        <dsp:cNvSpPr/>
      </dsp:nvSpPr>
      <dsp:spPr>
        <a:xfrm>
          <a:off x="2799756" y="1136590"/>
          <a:ext cx="1374706" cy="477170"/>
        </a:xfrm>
        <a:custGeom>
          <a:avLst/>
          <a:gdLst/>
          <a:ahLst/>
          <a:cxnLst/>
          <a:rect l="0" t="0" r="0" b="0"/>
          <a:pathLst>
            <a:path>
              <a:moveTo>
                <a:pt x="1374706" y="0"/>
              </a:moveTo>
              <a:lnTo>
                <a:pt x="1374706" y="238585"/>
              </a:lnTo>
              <a:lnTo>
                <a:pt x="0" y="238585"/>
              </a:lnTo>
              <a:lnTo>
                <a:pt x="0" y="477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E3D292-84C5-4AC1-9996-AE298C703DC7}">
      <dsp:nvSpPr>
        <dsp:cNvPr id="0" name=""/>
        <dsp:cNvSpPr/>
      </dsp:nvSpPr>
      <dsp:spPr>
        <a:xfrm>
          <a:off x="3038342" y="469"/>
          <a:ext cx="2272242" cy="1136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dirty="0" smtClean="0">
              <a:ln/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rPr>
            <a:t>ЭКЗАМЕНАЦИОННАЯ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dirty="0" smtClean="0">
              <a:ln/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pitchFamily="34" charset="0"/>
            </a:rPr>
            <a:t> РАБОТА</a:t>
          </a:r>
        </a:p>
      </dsp:txBody>
      <dsp:txXfrm>
        <a:off x="3038342" y="469"/>
        <a:ext cx="2272242" cy="1136121"/>
      </dsp:txXfrm>
    </dsp:sp>
    <dsp:sp modelId="{B24FA83E-5E46-4B29-8E12-E609CAE47C2D}">
      <dsp:nvSpPr>
        <dsp:cNvPr id="0" name=""/>
        <dsp:cNvSpPr/>
      </dsp:nvSpPr>
      <dsp:spPr>
        <a:xfrm>
          <a:off x="1663635" y="1613761"/>
          <a:ext cx="2272242" cy="1136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Times New Roman" pitchFamily="18" charset="0"/>
              <a:cs typeface="Arial" pitchFamily="34" charset="0"/>
            </a:rPr>
            <a:t>Часть 1</a:t>
          </a:r>
          <a:endParaRPr kumimoji="0" lang="ru-RU" sz="1500" b="1" i="0" u="none" strike="noStrike" kern="1200" cap="none" normalizeH="0" baseline="0" dirty="0" smtClean="0">
            <a:ln/>
            <a:effectLst/>
            <a:latin typeface="Times New Roman" pitchFamily="18" charset="0"/>
            <a:cs typeface="Arial" pitchFamily="34" charset="0"/>
          </a:endParaRPr>
        </a:p>
      </dsp:txBody>
      <dsp:txXfrm>
        <a:off x="1663635" y="1613761"/>
        <a:ext cx="2272242" cy="1136121"/>
      </dsp:txXfrm>
    </dsp:sp>
    <dsp:sp modelId="{4BDF8819-B510-4151-AC46-0A270BEF8E06}">
      <dsp:nvSpPr>
        <dsp:cNvPr id="0" name=""/>
        <dsp:cNvSpPr/>
      </dsp:nvSpPr>
      <dsp:spPr>
        <a:xfrm>
          <a:off x="1663635" y="3227053"/>
          <a:ext cx="2272242" cy="1136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Проверка подготовки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на базовом уровне</a:t>
          </a:r>
          <a:endParaRPr kumimoji="0" lang="ru-RU" sz="1500" b="1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1663635" y="3227053"/>
        <a:ext cx="2272242" cy="1136121"/>
      </dsp:txXfrm>
    </dsp:sp>
    <dsp:sp modelId="{FB867CA2-3520-440E-9FD6-96661648CF61}">
      <dsp:nvSpPr>
        <dsp:cNvPr id="0" name=""/>
        <dsp:cNvSpPr/>
      </dsp:nvSpPr>
      <dsp:spPr>
        <a:xfrm>
          <a:off x="2231696" y="4840346"/>
          <a:ext cx="2272242" cy="1136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Задания с выбором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ответа и 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кратким ответом</a:t>
          </a:r>
          <a:endParaRPr kumimoji="0" lang="ru-RU" sz="1500" b="1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2231696" y="4840346"/>
        <a:ext cx="2272242" cy="1136121"/>
      </dsp:txXfrm>
    </dsp:sp>
    <dsp:sp modelId="{1F0B473A-4999-4B51-9592-21D794A7DC34}">
      <dsp:nvSpPr>
        <dsp:cNvPr id="0" name=""/>
        <dsp:cNvSpPr/>
      </dsp:nvSpPr>
      <dsp:spPr>
        <a:xfrm>
          <a:off x="4413049" y="1613761"/>
          <a:ext cx="2272242" cy="1136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Times New Roman" pitchFamily="18" charset="0"/>
              <a:cs typeface="Arial" pitchFamily="34" charset="0"/>
            </a:rPr>
            <a:t>Часть 2</a:t>
          </a:r>
          <a:endParaRPr kumimoji="0" lang="ru-RU" sz="1500" b="1" i="0" u="none" strike="noStrike" kern="1200" cap="none" normalizeH="0" baseline="0" dirty="0" smtClean="0">
            <a:ln/>
            <a:effectLst/>
            <a:latin typeface="Times New Roman" pitchFamily="18" charset="0"/>
            <a:cs typeface="Arial" pitchFamily="34" charset="0"/>
          </a:endParaRPr>
        </a:p>
      </dsp:txBody>
      <dsp:txXfrm>
        <a:off x="4413049" y="1613761"/>
        <a:ext cx="2272242" cy="1136121"/>
      </dsp:txXfrm>
    </dsp:sp>
    <dsp:sp modelId="{209B92E9-B21D-4AAF-9F7C-FB063D68FA1F}">
      <dsp:nvSpPr>
        <dsp:cNvPr id="0" name=""/>
        <dsp:cNvSpPr/>
      </dsp:nvSpPr>
      <dsp:spPr>
        <a:xfrm>
          <a:off x="4413049" y="3227053"/>
          <a:ext cx="2272242" cy="1136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Проверка подготовки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на повышенном уровне</a:t>
          </a:r>
          <a:endParaRPr kumimoji="0" lang="ru-RU" sz="1500" b="1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4413049" y="3227053"/>
        <a:ext cx="2272242" cy="1136121"/>
      </dsp:txXfrm>
    </dsp:sp>
    <dsp:sp modelId="{31A35643-BA11-4D4D-84E4-708A2C87D6C7}">
      <dsp:nvSpPr>
        <dsp:cNvPr id="0" name=""/>
        <dsp:cNvSpPr/>
      </dsp:nvSpPr>
      <dsp:spPr>
        <a:xfrm>
          <a:off x="4981109" y="4840346"/>
          <a:ext cx="2272242" cy="11361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Задания с развернутым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500" b="1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ответом</a:t>
          </a:r>
          <a:endParaRPr kumimoji="0" lang="ru-RU" sz="1500" b="1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4981109" y="4840346"/>
        <a:ext cx="2272242" cy="1136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A06827-D369-4760-9B7C-C73CFDE40CC3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E557C5F-C063-45F3-9FEB-09EB9FED13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557C5F-C063-45F3-9FEB-09EB9FED13A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39B08D-13A1-402E-BA13-0795AF3E8678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</a:pPr>
            <a:r>
              <a:rPr lang="ru-RU" smtClean="0"/>
              <a:t>Во время первого и второго прочтения текста подробного изложения организаторы должны проследить, чтобы никто не входил и не выходил из аудитории.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ru-RU" smtClean="0"/>
              <a:t>Если какой-либо </a:t>
            </a:r>
            <a:r>
              <a:rPr lang="ru-RU" b="1" smtClean="0"/>
              <a:t>участник экзамена</a:t>
            </a:r>
            <a:r>
              <a:rPr lang="ru-RU" smtClean="0"/>
              <a:t> приходит на экзамен с опозданием, то он может войти в аудиторию только после завершения первого и второго прочтения текста подробного изложения и не позднее, чем за 15 минут до окончания экзамена. </a:t>
            </a:r>
            <a:r>
              <a:rPr lang="ru-RU" b="1" smtClean="0"/>
              <a:t>Организатор письменной части</a:t>
            </a:r>
            <a:r>
              <a:rPr lang="ru-RU" smtClean="0"/>
              <a:t> должен отметить его явку на экзамен в ведомости «Проведение экзамена в аудитории ППЭ» по форме ВФ-8, посадить участника экзамена на его место, выдать именные бланки ответов, черновик и соответствующий вариант КИМ согласно ведомости проведения экзамена по форме ВФ-8. </a:t>
            </a:r>
            <a:r>
              <a:rPr lang="ru-RU" b="1" smtClean="0"/>
              <a:t>Участник экзамена</a:t>
            </a:r>
            <a:r>
              <a:rPr lang="ru-RU" smtClean="0"/>
              <a:t> может приступать к выполнению заданий.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1621A8-6FB1-4073-9489-D821DE66BD8B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dirty="0" smtClean="0"/>
              <a:t>Если какой-либо </a:t>
            </a:r>
            <a:r>
              <a:rPr lang="ru-RU" b="1" dirty="0" smtClean="0"/>
              <a:t>участник экзамена</a:t>
            </a:r>
            <a:r>
              <a:rPr lang="ru-RU" dirty="0" smtClean="0"/>
              <a:t> приходит на экзамен с опозданием, то он может войти в аудиторию, но не позднее, чем за 15 минут до окончания экзамена. При этом время экзамена для опоздавшего не продлевается. Если участник приходит на экзамен после окончания первой части, то он не допускается к выполнению заданий этой части. </a:t>
            </a:r>
            <a:r>
              <a:rPr lang="ru-RU" b="1" dirty="0" smtClean="0"/>
              <a:t>Организатор письменной части</a:t>
            </a:r>
            <a:r>
              <a:rPr lang="ru-RU" dirty="0" smtClean="0"/>
              <a:t> должен отметить его явку на экзамен в ведомости «Проведение экзамена в аудитории ППЭ» по форме ВФ-8, посадить участника экзамена на его место, выдать именные бланки ответов, черновик и соответствующий вариант КИМ согласно ведомости проведения экзамена по форме ВФ-8. </a:t>
            </a:r>
            <a:r>
              <a:rPr lang="ru-RU" b="1" dirty="0" smtClean="0"/>
              <a:t>Участник экзамена</a:t>
            </a:r>
            <a:r>
              <a:rPr lang="ru-RU" dirty="0" smtClean="0"/>
              <a:t> должен расписаться в бланке ответов АВ. Ответственный организатор забирает у него бланк АВ и один бланк С. После этого участник экзамена может приступать к выполнению заданий второй части.</a:t>
            </a:r>
          </a:p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5" y="3671889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5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9" y="1984376"/>
            <a:ext cx="1909763" cy="4467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7" y="1984376"/>
            <a:ext cx="5581651" cy="4467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6D79-7631-483E-BFF2-413190DCA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9" y="2492377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1" y="2492377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ege.ed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hyperlink" Target="http://www.mon.gov.ru/" TargetMode="External"/><Relationship Id="rId4" Type="http://schemas.openxmlformats.org/officeDocument/2006/relationships/hyperlink" Target="http://www.mioo.ru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w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476250"/>
            <a:ext cx="8358187" cy="1166813"/>
          </a:xfrm>
          <a:solidFill>
            <a:srgbClr val="FFCC66"/>
          </a:solidFill>
        </p:spPr>
        <p:txBody>
          <a:bodyPr/>
          <a:lstStyle/>
          <a:p>
            <a:pPr algn="ctr" eaLnBrk="1" hangingPunct="1"/>
            <a:r>
              <a:rPr lang="ru-RU" sz="4400" smtClean="0">
                <a:solidFill>
                  <a:srgbClr val="C00000"/>
                </a:solidFill>
                <a:latin typeface="Constantia" pitchFamily="18" charset="0"/>
              </a:rPr>
              <a:t> </a:t>
            </a:r>
            <a:r>
              <a:rPr lang="ru-RU" sz="4400" smtClean="0">
                <a:solidFill>
                  <a:srgbClr val="002060"/>
                </a:solidFill>
                <a:latin typeface="Constantia" pitchFamily="18" charset="0"/>
              </a:rPr>
              <a:t>Государственная итоговая аттестация 2012 года</a:t>
            </a:r>
            <a:endParaRPr lang="uk-UA" sz="4400" smtClean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72063" y="3643313"/>
            <a:ext cx="3714750" cy="793799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ru-RU" sz="2000" dirty="0" smtClean="0">
                <a:solidFill>
                  <a:schemeClr val="bg2"/>
                </a:solidFill>
                <a:latin typeface="Constantia" pitchFamily="18" charset="0"/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Constantia" pitchFamily="18" charset="0"/>
              </a:rPr>
              <a:t>9 класс</a:t>
            </a:r>
            <a:endParaRPr lang="uk-UA" sz="3200" dirty="0" smtClean="0">
              <a:solidFill>
                <a:srgbClr val="FFC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572500" cy="10541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002060"/>
                </a:solidFill>
                <a:latin typeface="Constantia" pitchFamily="18" charset="0"/>
              </a:rPr>
              <a:t>Шкала перевода по биологии в 2012  году ( 9 класс)</a:t>
            </a:r>
            <a:endParaRPr lang="ru-RU" smtClean="0">
              <a:solidFill>
                <a:srgbClr val="002060"/>
              </a:solidFill>
              <a:latin typeface="Constantia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850" y="2636838"/>
          <a:ext cx="8424863" cy="3400685"/>
        </p:xfrm>
        <a:graphic>
          <a:graphicData uri="http://schemas.openxmlformats.org/drawingml/2006/table">
            <a:tbl>
              <a:tblPr/>
              <a:tblGrid>
                <a:gridCol w="2633663"/>
                <a:gridCol w="1489075"/>
                <a:gridCol w="1468437"/>
                <a:gridCol w="1462088"/>
                <a:gridCol w="1371600"/>
              </a:tblGrid>
              <a:tr h="2194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по пятибалльной шкале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 – 12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– 24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– 33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– 40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0" name="Прямоугольник 8"/>
          <p:cNvSpPr>
            <a:spLocks noChangeArrowheads="1"/>
          </p:cNvSpPr>
          <p:nvPr/>
        </p:nvSpPr>
        <p:spPr bwMode="auto">
          <a:xfrm>
            <a:off x="935038" y="1412875"/>
            <a:ext cx="8208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ctr" eaLnBrk="0" hangingPunct="0"/>
            <a:r>
              <a:rPr lang="ru-RU" sz="2400"/>
              <a:t>Максимальное количество баллов, которое может получить экзаменуемый за выполнение всей экзаменационной работы – 40 баллов. </a:t>
            </a:r>
            <a:r>
              <a:rPr lang="ru-RU" sz="2400" b="1" i="1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785813" y="357188"/>
            <a:ext cx="7553325" cy="5080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b="1" smtClean="0">
                <a:latin typeface="Constantia" pitchFamily="18" charset="0"/>
              </a:rPr>
              <a:t>Неудовлетворительная оценка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642909" y="1397000"/>
          <a:ext cx="7643867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1785938" y="142875"/>
            <a:ext cx="7072312" cy="642938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b="1" smtClean="0">
                <a:latin typeface="Constantia" pitchFamily="18" charset="0"/>
              </a:rPr>
              <a:t>Выдача аттестатов ( 9 класс)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928688"/>
            <a:ext cx="8715375" cy="5786437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Выпускникам, прошедшим государственную (итоговую) аттестацию, выдается документ государственного образца - </a:t>
            </a:r>
            <a:r>
              <a:rPr lang="ru-RU" sz="2000" b="1" u="sng" dirty="0" smtClean="0">
                <a:solidFill>
                  <a:srgbClr val="C00000"/>
                </a:solidFill>
                <a:latin typeface="Constantia" pitchFamily="18" charset="0"/>
              </a:rPr>
              <a:t>аттестат об основном общем образовании.</a:t>
            </a:r>
            <a:r>
              <a:rPr lang="ru-RU" sz="2000" b="1" dirty="0" smtClean="0">
                <a:solidFill>
                  <a:srgbClr val="C00000"/>
                </a:solidFill>
                <a:latin typeface="Constantia" pitchFamily="18" charset="0"/>
              </a:rPr>
              <a:t>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В аттестат выставляются </a:t>
            </a:r>
            <a:r>
              <a:rPr lang="ru-RU" sz="2000" b="1" u="sng" dirty="0" smtClean="0">
                <a:solidFill>
                  <a:srgbClr val="C00000"/>
                </a:solidFill>
                <a:latin typeface="Constantia" pitchFamily="18" charset="0"/>
              </a:rPr>
              <a:t>итоговые отметки по предметам, которые изучались выпускником в классах второй ступени общего образования.</a:t>
            </a:r>
            <a:endParaRPr lang="ru-RU" sz="2000" b="1" dirty="0" smtClean="0">
              <a:solidFill>
                <a:srgbClr val="C00000"/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     </a:t>
            </a:r>
            <a:r>
              <a:rPr lang="ru-RU" sz="2000" b="1" u="sng" dirty="0" smtClean="0">
                <a:solidFill>
                  <a:srgbClr val="C00000"/>
                </a:solidFill>
                <a:latin typeface="Constantia" pitchFamily="18" charset="0"/>
              </a:rPr>
              <a:t>Выпускникам 9 класса, имеющим годовые, экзаменационные и итоговые отметки "5", выдается аттестат об основном общем образовании особого образца.</a:t>
            </a:r>
          </a:p>
          <a:p>
            <a:pPr eaLnBrk="1" hangingPunct="1">
              <a:defRPr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Несовершеннолетние учащиеся 9 классов, </a:t>
            </a:r>
            <a:r>
              <a:rPr lang="ru-RU" sz="2000" b="1" u="sng" dirty="0" smtClean="0">
                <a:solidFill>
                  <a:schemeClr val="tx1">
                    <a:lumMod val="50000"/>
                  </a:schemeClr>
                </a:solidFill>
                <a:latin typeface="Constantia" pitchFamily="18" charset="0"/>
              </a:rPr>
              <a:t>не допущенные или не прошедшие ГИА, по усмотрению родителей или законных представителей оставляются на повторное обучение или получают справку об обучении установленного образца.</a:t>
            </a: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  <a:latin typeface="Constantia" pitchFamily="18" charset="0"/>
              </a:rPr>
              <a:t> </a:t>
            </a:r>
          </a:p>
          <a:p>
            <a:pPr eaLnBrk="1" hangingPunct="1">
              <a:defRPr/>
            </a:pPr>
            <a:r>
              <a:rPr lang="ru-RU" sz="2000" b="1" u="sng" dirty="0" smtClean="0">
                <a:solidFill>
                  <a:schemeClr val="tx1">
                    <a:lumMod val="50000"/>
                  </a:schemeClr>
                </a:solidFill>
                <a:latin typeface="Constantia" pitchFamily="18" charset="0"/>
              </a:rPr>
              <a:t>Лицам, получившим справку, только через год предоставляется право пройти государственную (итоговую) аттестацию в форме экстерната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Constantia" pitchFamily="18" charset="0"/>
              </a:rPr>
              <a:t>. При этом ранее проходившие ГИА сдают экзамены по тем предметам, по которым в справке выставлены неудовлетворительные отметки. </a:t>
            </a:r>
            <a:endParaRPr lang="ru-RU" sz="3600" b="1" dirty="0" smtClean="0">
              <a:solidFill>
                <a:schemeClr val="accent6">
                  <a:lumMod val="75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260648"/>
          <a:ext cx="6336704" cy="6169152"/>
        </p:xfrm>
        <a:graphic>
          <a:graphicData uri="http://schemas.openxmlformats.org/drawingml/2006/table">
            <a:tbl>
              <a:tblPr>
                <a:solidFill>
                  <a:schemeClr val="accent1">
                    <a:lumMod val="40000"/>
                    <a:lumOff val="60000"/>
                  </a:schemeClr>
                </a:solidFill>
                <a:tableStyleId>{ED083AE6-46FA-4A59-8FB0-9F97EB10719F}</a:tableStyleId>
              </a:tblPr>
              <a:tblGrid>
                <a:gridCol w="4029494"/>
                <a:gridCol w="2307210"/>
              </a:tblGrid>
              <a:tr h="223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Учебные предметы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 </a:t>
                      </a:r>
                      <a:r>
                        <a:rPr lang="ru-RU" sz="1600" b="1" kern="1200" dirty="0" smtClean="0"/>
                        <a:t>Число недельных учебных часов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I. Базовые учебные предметы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Русский язык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1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Литература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3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Иностранный язык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3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История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2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Обществознание (включая экономику и право)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2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Естествознание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3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Физическая культура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2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II. Профильные учебные предметы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Математика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Информатика и ИКТ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Физика 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600" b="1" i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III. Элективные учебные предметы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4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Учебные предметы, предлагаемые образовательным учреждением, учебные практики, проекты, исследовательская деятельность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 </a:t>
                      </a:r>
                      <a:r>
                        <a:rPr lang="ru-RU" sz="1600" b="1" kern="1200" dirty="0" smtClean="0"/>
                        <a:t>4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33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IV. Региональный компонент 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По усмотрению региона </a:t>
                      </a:r>
                      <a:endParaRPr lang="ru-RU" sz="1600" b="1" i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7268" marR="272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 </a:t>
                      </a:r>
                      <a:r>
                        <a:rPr lang="ru-RU" sz="1600" b="1" dirty="0" smtClean="0"/>
                        <a:t>2</a:t>
                      </a:r>
                      <a:endParaRPr lang="ru-RU" sz="1600" b="1" i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64288" y="0"/>
            <a:ext cx="864096" cy="659735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vert="wordArtVert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onstantia" pitchFamily="18" charset="0"/>
                <a:ea typeface="+mj-ea"/>
                <a:cs typeface="+mj-cs"/>
              </a:rPr>
              <a:t>Физико-математический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7164288" y="0"/>
            <a:ext cx="864096" cy="6597352"/>
          </a:xfrm>
          <a:solidFill>
            <a:srgbClr val="FFC000"/>
          </a:solidFill>
        </p:spPr>
        <p:txBody>
          <a:bodyPr vert="wordArtVert"/>
          <a:lstStyle/>
          <a:p>
            <a:pPr algn="ctr" eaLnBrk="1" hangingPunct="1"/>
            <a:r>
              <a:rPr lang="ru-RU" sz="1600" b="1" dirty="0" smtClean="0">
                <a:latin typeface="Constantia" pitchFamily="18" charset="0"/>
              </a:rPr>
              <a:t>Социально-гуманитарный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116632"/>
          <a:ext cx="6336704" cy="637087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29494"/>
                <a:gridCol w="2307210"/>
              </a:tblGrid>
              <a:tr h="482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Учебные предметы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Число недельных учебных часов 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I. Базовые учебные предметы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Иностранный язык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3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Математика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4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Экономика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0,5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Естествознание 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3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Мировая художественная литература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1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Физическая культура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2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II. Профильные учебные предметы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Русский язык 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1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Литература 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</a:rPr>
                        <a:t>5</a:t>
                      </a:r>
                      <a:endParaRPr lang="ru-RU" sz="11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История 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</a:rPr>
                        <a:t>4</a:t>
                      </a:r>
                      <a:endParaRPr lang="ru-RU" sz="11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Обществоведение 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</a:rPr>
                        <a:t>3</a:t>
                      </a:r>
                      <a:endParaRPr lang="ru-RU" sz="1100" b="1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Право 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1100" b="1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III. Элективные учебные предметы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4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Учебные предметы, предлагаемые образовательным учреждением, учебные практики, проекты, исследовательская деятельность 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3,5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IV. Региональный компонент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/>
                        <a:t>По усмотрению региона </a:t>
                      </a:r>
                      <a:endParaRPr lang="ru-RU" sz="1100" b="1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2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24897" marR="2489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88" y="500063"/>
            <a:ext cx="8501062" cy="1428750"/>
          </a:xfrm>
          <a:solidFill>
            <a:schemeClr val="accent3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ru-RU" sz="3600" dirty="0" smtClean="0">
                <a:solidFill>
                  <a:srgbClr val="C00000"/>
                </a:solidFill>
                <a:latin typeface="Constantia" pitchFamily="18" charset="0"/>
              </a:rPr>
              <a:t>Особенности проведения ГИА </a:t>
            </a:r>
            <a:br>
              <a:rPr lang="ru-RU" sz="3600" dirty="0" smtClean="0">
                <a:solidFill>
                  <a:srgbClr val="C00000"/>
                </a:solidFill>
                <a:latin typeface="Constantia" pitchFamily="18" charset="0"/>
              </a:rPr>
            </a:br>
            <a:r>
              <a:rPr lang="ru-RU" sz="3600" dirty="0" smtClean="0">
                <a:solidFill>
                  <a:srgbClr val="C00000"/>
                </a:solidFill>
                <a:latin typeface="Constantia" pitchFamily="18" charset="0"/>
              </a:rPr>
              <a:t>по русскому языку и алгебре</a:t>
            </a:r>
            <a:endParaRPr lang="ru-RU" sz="3600" dirty="0">
              <a:solidFill>
                <a:srgbClr val="C00000"/>
              </a:solidFill>
              <a:latin typeface="Constantia" pitchFamily="18" charset="0"/>
            </a:endParaRPr>
          </a:p>
        </p:txBody>
      </p:sp>
      <p:pic>
        <p:nvPicPr>
          <p:cNvPr id="17411" name="Рисунок 5" descr="C41-20 копи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5" y="2500313"/>
            <a:ext cx="33528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" y="260650"/>
          <a:ext cx="8916988" cy="5976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7813"/>
            <a:ext cx="8353425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Примерное время выполнения работы для информирования участников экзамена организаторами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solidFill>
                  <a:srgbClr val="002060"/>
                </a:solidFill>
              </a:rPr>
              <a:t>Чтение текста изложения – 25 минут;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solidFill>
                  <a:srgbClr val="002060"/>
                </a:solidFill>
              </a:rPr>
              <a:t>Написание изложения прослушанного текста – 75 минут;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solidFill>
                  <a:srgbClr val="002060"/>
                </a:solidFill>
              </a:rPr>
              <a:t> чтение текста и выполнение тестовых заданий (выполнение части А) – 85 минут;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solidFill>
                  <a:srgbClr val="002060"/>
                </a:solidFill>
              </a:rPr>
              <a:t> написание сочинения – 55 минут. 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ru-RU" dirty="0" smtClean="0">
              <a:solidFill>
                <a:srgbClr val="002060"/>
              </a:solidFill>
            </a:endParaRPr>
          </a:p>
          <a:p>
            <a:pPr marL="533400" indent="-5334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За 10 минут до окончания времени,</a:t>
            </a:r>
          </a:p>
          <a:p>
            <a:pPr marL="533400" indent="-5334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 рекомендуемого для выполнения каждой из частей КИМ, ответственный организатор сообщает участникам </a:t>
            </a:r>
          </a:p>
          <a:p>
            <a:pPr marL="533400" indent="-53340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002060"/>
                </a:solidFill>
              </a:rPr>
              <a:t>о количестве оставшегося времени.</a:t>
            </a:r>
          </a:p>
        </p:txBody>
      </p:sp>
      <p:pic>
        <p:nvPicPr>
          <p:cNvPr id="19460" name="Picture 101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3286125"/>
            <a:ext cx="142557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0" y="357188"/>
            <a:ext cx="6553200" cy="5080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2060"/>
                </a:solidFill>
              </a:rPr>
              <a:t>Внимание!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57250" y="1571625"/>
            <a:ext cx="7467600" cy="15430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200" b="1" smtClean="0">
                <a:solidFill>
                  <a:srgbClr val="002060"/>
                </a:solidFill>
              </a:rPr>
              <a:t>На экзамене учащимся разрешается пользоваться </a:t>
            </a:r>
            <a:r>
              <a:rPr lang="ru-RU" sz="3200" b="1" smtClean="0">
                <a:solidFill>
                  <a:srgbClr val="002060"/>
                </a:solidFill>
              </a:rPr>
              <a:t>орфографическим </a:t>
            </a:r>
            <a:r>
              <a:rPr lang="en-US" sz="3200" b="1" smtClean="0">
                <a:solidFill>
                  <a:srgbClr val="002060"/>
                </a:solidFill>
              </a:rPr>
              <a:t>словар</a:t>
            </a:r>
            <a:r>
              <a:rPr lang="ru-RU" sz="3200" b="1" smtClean="0">
                <a:solidFill>
                  <a:srgbClr val="002060"/>
                </a:solidFill>
              </a:rPr>
              <a:t>ем! 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071563" y="3929063"/>
            <a:ext cx="68119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  <a:defRPr/>
            </a:pPr>
            <a:r>
              <a:rPr lang="ru-RU" sz="2400" b="1" dirty="0">
                <a:solidFill>
                  <a:srgbClr val="002060"/>
                </a:solidFill>
                <a:latin typeface="+mn-lt"/>
              </a:rPr>
              <a:t>Во время первого и второго прочтения текста подробного изложения  </a:t>
            </a:r>
          </a:p>
          <a:p>
            <a:pPr algn="ctr">
              <a:spcBef>
                <a:spcPct val="30000"/>
              </a:spcBef>
              <a:defRPr/>
            </a:pPr>
            <a:r>
              <a:rPr lang="ru-RU" sz="2400" b="1" dirty="0">
                <a:solidFill>
                  <a:srgbClr val="002060"/>
                </a:solidFill>
                <a:latin typeface="+mn-lt"/>
              </a:rPr>
              <a:t>  никто не входит и не выходит из аудитории.</a:t>
            </a:r>
            <a:endParaRPr lang="ru-RU" b="1" dirty="0">
              <a:solidFill>
                <a:srgbClr val="002060"/>
              </a:solidFill>
              <a:latin typeface="+mn-lt"/>
            </a:endParaRPr>
          </a:p>
          <a:p>
            <a:pPr algn="ctr">
              <a:defRPr/>
            </a:pP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485" name="Рисунок 10" descr="j0397210.w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928688"/>
            <a:ext cx="1801812" cy="154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501063" cy="5080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2060"/>
                </a:solidFill>
                <a:latin typeface="Constantia" pitchFamily="18" charset="0"/>
              </a:rPr>
              <a:t>Проведение экзамена по алгебре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-142875" y="1357313"/>
            <a:ext cx="9501188" cy="4502150"/>
          </a:xfrm>
        </p:spPr>
        <p:txBody>
          <a:bodyPr/>
          <a:lstStyle/>
          <a:p>
            <a:pPr marL="1352550" lvl="2" indent="-438150" eaLnBrk="1" hangingPunct="1">
              <a:buFont typeface="Wingdings" pitchFamily="2" charset="2"/>
              <a:buNone/>
            </a:pPr>
            <a:r>
              <a:rPr lang="ru-RU" b="1" smtClean="0">
                <a:solidFill>
                  <a:srgbClr val="002060"/>
                </a:solidFill>
              </a:rPr>
              <a:t>Общая продолжительность экзамена 240 мин.</a:t>
            </a:r>
          </a:p>
          <a:p>
            <a:pPr marL="1352550" lvl="2" indent="-438150" eaLnBrk="1" hangingPunct="1">
              <a:buFont typeface="Wingdings" pitchFamily="2" charset="2"/>
              <a:buNone/>
            </a:pPr>
            <a:r>
              <a:rPr lang="ru-RU" b="1" smtClean="0">
                <a:solidFill>
                  <a:srgbClr val="002060"/>
                </a:solidFill>
              </a:rPr>
              <a:t>Участник экзамена получит четыре бланка «С». </a:t>
            </a:r>
          </a:p>
          <a:p>
            <a:pPr marL="1352550" lvl="2" indent="-438150" eaLnBrk="1" hangingPunct="1">
              <a:buFont typeface="Wingdings" pitchFamily="2" charset="2"/>
              <a:buNone/>
            </a:pPr>
            <a:r>
              <a:rPr lang="ru-RU" b="1" smtClean="0">
                <a:solidFill>
                  <a:srgbClr val="002060"/>
                </a:solidFill>
              </a:rPr>
              <a:t>При выполнении первой части участник</a:t>
            </a:r>
          </a:p>
          <a:p>
            <a:pPr marL="1352550" lvl="2" indent="-438150" eaLnBrk="1" hangingPunct="1">
              <a:buFont typeface="Wingdings" pitchFamily="2" charset="2"/>
              <a:buNone/>
            </a:pPr>
            <a:r>
              <a:rPr lang="ru-RU" b="1" smtClean="0">
                <a:solidFill>
                  <a:srgbClr val="002060"/>
                </a:solidFill>
              </a:rPr>
              <a:t>экзамена работает с </a:t>
            </a:r>
            <a:r>
              <a:rPr lang="en-US" b="1" u="sng" smtClean="0">
                <a:solidFill>
                  <a:srgbClr val="002060"/>
                </a:solidFill>
              </a:rPr>
              <a:t>именны</a:t>
            </a:r>
            <a:r>
              <a:rPr lang="ru-RU" b="1" u="sng" smtClean="0">
                <a:solidFill>
                  <a:srgbClr val="002060"/>
                </a:solidFill>
              </a:rPr>
              <a:t>м</a:t>
            </a:r>
            <a:r>
              <a:rPr lang="en-US" b="1" u="sng" smtClean="0">
                <a:solidFill>
                  <a:srgbClr val="002060"/>
                </a:solidFill>
              </a:rPr>
              <a:t> бланк</a:t>
            </a:r>
            <a:r>
              <a:rPr lang="ru-RU" b="1" u="sng" smtClean="0">
                <a:solidFill>
                  <a:srgbClr val="002060"/>
                </a:solidFill>
              </a:rPr>
              <a:t>ом</a:t>
            </a:r>
            <a:r>
              <a:rPr lang="en-US" b="1" u="sng" smtClean="0">
                <a:solidFill>
                  <a:srgbClr val="002060"/>
                </a:solidFill>
              </a:rPr>
              <a:t> ответов</a:t>
            </a:r>
            <a:endParaRPr lang="ru-RU" b="1" u="sng" smtClean="0">
              <a:solidFill>
                <a:srgbClr val="002060"/>
              </a:solidFill>
            </a:endParaRPr>
          </a:p>
          <a:p>
            <a:pPr marL="1352550" lvl="2" indent="-438150" eaLnBrk="1" hangingPunct="1">
              <a:buFont typeface="Wingdings" pitchFamily="2" charset="2"/>
              <a:buNone/>
            </a:pPr>
            <a:r>
              <a:rPr lang="en-US" b="1" u="sng" smtClean="0">
                <a:solidFill>
                  <a:srgbClr val="002060"/>
                </a:solidFill>
              </a:rPr>
              <a:t>«АВ» и од</a:t>
            </a:r>
            <a:r>
              <a:rPr lang="ru-RU" b="1" u="sng" smtClean="0">
                <a:solidFill>
                  <a:srgbClr val="002060"/>
                </a:solidFill>
              </a:rPr>
              <a:t>н</a:t>
            </a:r>
            <a:r>
              <a:rPr lang="en-US" b="1" u="sng" smtClean="0">
                <a:solidFill>
                  <a:srgbClr val="002060"/>
                </a:solidFill>
              </a:rPr>
              <a:t>и</a:t>
            </a:r>
            <a:r>
              <a:rPr lang="ru-RU" b="1" u="sng" smtClean="0">
                <a:solidFill>
                  <a:srgbClr val="002060"/>
                </a:solidFill>
              </a:rPr>
              <a:t>м</a:t>
            </a:r>
            <a:r>
              <a:rPr lang="en-US" b="1" u="sng" smtClean="0">
                <a:solidFill>
                  <a:srgbClr val="002060"/>
                </a:solidFill>
              </a:rPr>
              <a:t> </a:t>
            </a:r>
            <a:r>
              <a:rPr lang="ru-RU" b="1" u="sng" smtClean="0">
                <a:solidFill>
                  <a:srgbClr val="002060"/>
                </a:solidFill>
              </a:rPr>
              <a:t>(любым) </a:t>
            </a:r>
            <a:r>
              <a:rPr lang="en-US" b="1" u="sng" smtClean="0">
                <a:solidFill>
                  <a:srgbClr val="002060"/>
                </a:solidFill>
              </a:rPr>
              <a:t>бланк</a:t>
            </a:r>
            <a:r>
              <a:rPr lang="ru-RU" b="1" u="sng" smtClean="0">
                <a:solidFill>
                  <a:srgbClr val="002060"/>
                </a:solidFill>
              </a:rPr>
              <a:t>ом</a:t>
            </a:r>
            <a:r>
              <a:rPr lang="en-US" b="1" u="sng" smtClean="0">
                <a:solidFill>
                  <a:srgbClr val="002060"/>
                </a:solidFill>
              </a:rPr>
              <a:t> «С»</a:t>
            </a:r>
            <a:endParaRPr lang="ru-RU" b="1" u="sng" smtClean="0">
              <a:solidFill>
                <a:srgbClr val="002060"/>
              </a:solidFill>
            </a:endParaRPr>
          </a:p>
          <a:p>
            <a:pPr marL="1352550" lvl="2" indent="-438150" eaLnBrk="1" hangingPunct="1">
              <a:buFont typeface="Wingdings" pitchFamily="2" charset="2"/>
              <a:buNone/>
            </a:pPr>
            <a:endParaRPr lang="ru-RU" u="sng" smtClean="0">
              <a:solidFill>
                <a:srgbClr val="002060"/>
              </a:solidFill>
            </a:endParaRPr>
          </a:p>
          <a:p>
            <a:pPr marL="1352550" lvl="2" indent="-438150" eaLnBrk="1" hangingPunct="1">
              <a:buFont typeface="Wingdings" pitchFamily="2" charset="2"/>
              <a:buNone/>
            </a:pPr>
            <a:r>
              <a:rPr lang="ru-RU" smtClean="0">
                <a:solidFill>
                  <a:srgbClr val="002060"/>
                </a:solidFill>
              </a:rPr>
              <a:t>     </a:t>
            </a:r>
            <a:r>
              <a:rPr lang="en-US" b="1" i="1" u="sng" smtClean="0">
                <a:solidFill>
                  <a:srgbClr val="002060"/>
                </a:solidFill>
              </a:rPr>
              <a:t>На экзамене учащимся разрешается пользоваться Таблицами Брадиса </a:t>
            </a:r>
            <a:endParaRPr lang="ru-RU" b="1" i="1" u="sng" smtClean="0">
              <a:solidFill>
                <a:srgbClr val="002060"/>
              </a:solidFill>
            </a:endParaRPr>
          </a:p>
        </p:txBody>
      </p:sp>
      <p:pic>
        <p:nvPicPr>
          <p:cNvPr id="21508" name="Рисунок 3" descr="C41-11 копия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4988" y="4500563"/>
            <a:ext cx="206533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42875"/>
            <a:ext cx="7786688" cy="649288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Constantia" pitchFamily="18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latin typeface="Constantia" pitchFamily="18" charset="0"/>
              </a:rPr>
              <a:t>Цель итоговой аттестации</a:t>
            </a:r>
            <a:endParaRPr lang="uk-UA" sz="3200" b="1" dirty="0" smtClean="0">
              <a:solidFill>
                <a:srgbClr val="FFFF00"/>
              </a:solidFill>
              <a:latin typeface="Constantia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42846" y="1357300"/>
          <a:ext cx="8643999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642938" y="785813"/>
            <a:ext cx="1143000" cy="3003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125" name="Picture 1" descr="j0437797[1]"/>
          <p:cNvPicPr preferRelativeResize="0"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525" y="1700213"/>
            <a:ext cx="1714500" cy="1714500"/>
          </a:xfrm>
          <a:prstGeom prst="rect">
            <a:avLst/>
          </a:prstGeom>
          <a:solidFill>
            <a:srgbClr val="6767FF"/>
          </a:solidFill>
          <a:ln w="0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72488" cy="796925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002060"/>
                </a:solidFill>
                <a:latin typeface="Constantia" pitchFamily="18" charset="0"/>
              </a:rPr>
              <a:t>Проведение экзамена по алгебре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643063"/>
            <a:ext cx="8686800" cy="3571875"/>
          </a:xfrm>
        </p:spPr>
        <p:txBody>
          <a:bodyPr/>
          <a:lstStyle/>
          <a:p>
            <a:pPr marL="1352550" lvl="2" indent="-438150" algn="ctr" eaLnBrk="1" hangingPunct="1"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ru-RU" b="1" smtClean="0">
                <a:solidFill>
                  <a:srgbClr val="002060"/>
                </a:solidFill>
              </a:rPr>
              <a:t>Ответственный организатор в аудитории информирует участников экзамена о том, </a:t>
            </a:r>
          </a:p>
          <a:p>
            <a:pPr marL="1352550" lvl="2" indent="-438150" algn="ctr" eaLnBrk="1" hangingPunct="1">
              <a:buFont typeface="Wingdings" pitchFamily="2" charset="2"/>
              <a:buNone/>
            </a:pPr>
            <a:r>
              <a:rPr lang="ru-RU" b="1" smtClean="0">
                <a:solidFill>
                  <a:srgbClr val="002060"/>
                </a:solidFill>
              </a:rPr>
              <a:t>что время на выполнение </a:t>
            </a:r>
            <a:r>
              <a:rPr lang="ru-RU" b="1" u="sng" smtClean="0">
                <a:solidFill>
                  <a:srgbClr val="002060"/>
                </a:solidFill>
              </a:rPr>
              <a:t>первой части </a:t>
            </a:r>
            <a:r>
              <a:rPr lang="ru-RU" b="1" smtClean="0">
                <a:solidFill>
                  <a:srgbClr val="002060"/>
                </a:solidFill>
              </a:rPr>
              <a:t>строго ограничено – на нее отводится 7</a:t>
            </a:r>
            <a:r>
              <a:rPr lang="ru-RU" b="1" u="sng" smtClean="0">
                <a:solidFill>
                  <a:srgbClr val="002060"/>
                </a:solidFill>
              </a:rPr>
              <a:t>0 минут</a:t>
            </a:r>
            <a:r>
              <a:rPr lang="ru-RU" b="1" smtClean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22532" name="Picture 101" descr="j0234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25" y="3714750"/>
            <a:ext cx="2103438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8286750" cy="1000125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sz="3200" b="1" smtClean="0">
                <a:latin typeface="Constantia" pitchFamily="18" charset="0"/>
              </a:rPr>
              <a:t>Полезную информацию Вы можете найти на сайтах:</a:t>
            </a:r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625" y="1397000"/>
          <a:ext cx="8501125" cy="5227796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683471"/>
                <a:gridCol w="2657943"/>
                <a:gridCol w="3159711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Constantia" pitchFamily="18" charset="0"/>
                        </a:rPr>
                        <a:t>Название сайта</a:t>
                      </a:r>
                      <a:endParaRPr lang="ru-RU" sz="1800" b="1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Constantia" pitchFamily="18" charset="0"/>
                        </a:rPr>
                        <a:t>Адрес</a:t>
                      </a:r>
                      <a:endParaRPr lang="ru-RU" sz="1800" b="1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Constantia" pitchFamily="18" charset="0"/>
                        </a:rPr>
                        <a:t>Что можно найти полезного</a:t>
                      </a:r>
                      <a:endParaRPr lang="ru-RU" sz="1800" b="1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9301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Портал информационной поддержки ЕГЭ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C000"/>
                          </a:solidFill>
                          <a:effectLst/>
                        </a:rPr>
                        <a:t>www.</a:t>
                      </a:r>
                      <a:r>
                        <a:rPr lang="ru-RU" sz="1400" u="none" strike="noStrike" dirty="0" err="1">
                          <a:solidFill>
                            <a:srgbClr val="FFC000"/>
                          </a:solidFill>
                          <a:effectLst/>
                          <a:hlinkClick r:id="rId2"/>
                        </a:rPr>
                        <a:t>ege.edu.ru</a:t>
                      </a:r>
                      <a:endParaRPr lang="ru-RU" sz="1400" dirty="0">
                        <a:solidFill>
                          <a:srgbClr val="FFC000"/>
                        </a:solidFill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Варианты ЕГЭ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Портал информационной поддержки ЕГЭ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strike="noStrike" dirty="0" err="1">
                          <a:effectLst/>
                          <a:hlinkClick r:id="rId3"/>
                        </a:rPr>
                        <a:t>www.fipi.ru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Контрольные измерительные материалы (КИМ)</a:t>
                      </a:r>
                    </a:p>
                    <a:p>
                      <a:pPr algn="ctr"/>
                      <a:r>
                        <a:rPr lang="ru-RU" sz="1400" dirty="0" err="1" smtClean="0">
                          <a:effectLst/>
                        </a:rPr>
                        <a:t>Репитиционное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тестирование</a:t>
                      </a:r>
                    </a:p>
                    <a:p>
                      <a:pPr algn="ctr"/>
                      <a:r>
                        <a:rPr lang="ru-RU" sz="1400" dirty="0">
                          <a:effectLst/>
                        </a:rPr>
                        <a:t>Федеральный банк тестовых заданий (тесты </a:t>
                      </a:r>
                      <a:r>
                        <a:rPr lang="ru-RU" sz="1400" dirty="0" err="1">
                          <a:effectLst/>
                        </a:rPr>
                        <a:t>on-line</a:t>
                      </a:r>
                      <a:r>
                        <a:rPr lang="ru-RU" sz="1400" dirty="0">
                          <a:effectLst/>
                        </a:rPr>
                        <a:t> с проверкой)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Сайт Московского института открытого образования: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u="none" strike="noStrike" dirty="0" err="1">
                          <a:effectLst/>
                          <a:hlinkClick r:id="rId4"/>
                        </a:rPr>
                        <a:t>www.mioo.ru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Подготовка к ЕГЭ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Минобрнауки России</a:t>
                      </a:r>
                      <a:endParaRPr lang="ru-RU" sz="140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effectLst/>
                      </a:endParaRPr>
                    </a:p>
                    <a:p>
                      <a:pPr algn="ctr"/>
                      <a:r>
                        <a:rPr lang="ru-RU" sz="1400" u="none" strike="noStrike" dirty="0" err="1">
                          <a:effectLst/>
                          <a:hlinkClick r:id="rId5"/>
                        </a:rPr>
                        <a:t>www.mo</a:t>
                      </a:r>
                      <a:r>
                        <a:rPr lang="en-US" sz="1400" u="none" strike="noStrike" dirty="0">
                          <a:effectLst/>
                          <a:hlinkClick r:id="rId5"/>
                        </a:rPr>
                        <a:t>n</a:t>
                      </a:r>
                      <a:r>
                        <a:rPr lang="ru-RU" sz="1400" u="none" strike="noStrike" dirty="0">
                          <a:effectLst/>
                          <a:hlinkClick r:id="rId5"/>
                        </a:rPr>
                        <a:t>.</a:t>
                      </a:r>
                      <a:r>
                        <a:rPr lang="en-US" sz="1400" u="none" strike="noStrike" dirty="0" err="1">
                          <a:effectLst/>
                          <a:hlinkClick r:id="rId5"/>
                        </a:rPr>
                        <a:t>gov</a:t>
                      </a:r>
                      <a:r>
                        <a:rPr lang="ru-RU" sz="1400" u="none" strike="noStrike" dirty="0">
                          <a:effectLst/>
                          <a:hlinkClick r:id="rId5"/>
                        </a:rPr>
                        <a:t>.</a:t>
                      </a:r>
                      <a:r>
                        <a:rPr lang="ru-RU" sz="1400" u="none" strike="noStrike" dirty="0" err="1">
                          <a:effectLst/>
                          <a:hlinkClick r:id="rId5"/>
                        </a:rPr>
                        <a:t>ru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</a:rPr>
                        <a:t>Нормативно-правовая база</a:t>
                      </a:r>
                      <a:endParaRPr lang="ru-RU" sz="1400" dirty="0">
                        <a:effectLst/>
                        <a:latin typeface="Constantia" pitchFamily="18" charset="0"/>
                        <a:ea typeface="Calibri"/>
                      </a:endParaRPr>
                    </a:p>
                  </a:txBody>
                  <a:tcPr marL="56972" marR="56972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3581" name="Рисунок 6" descr="ed00085_.wm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3" y="2857500"/>
            <a:ext cx="11461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14483" y="1785926"/>
            <a:ext cx="7000924" cy="278608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643063" y="357188"/>
            <a:ext cx="6838950" cy="642937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sz="4400" b="1" smtClean="0">
                <a:solidFill>
                  <a:srgbClr val="002060"/>
                </a:solidFill>
                <a:latin typeface="Constantia" pitchFamily="18" charset="0"/>
              </a:rPr>
              <a:t>Допуск к экзаменам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285720" y="1142985"/>
          <a:ext cx="8001056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8" name="Picture 1" descr="clip_image001"/>
          <p:cNvPicPr preferRelativeResize="0"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850" y="1484313"/>
            <a:ext cx="1643063" cy="1643062"/>
          </a:xfrm>
          <a:prstGeom prst="rect">
            <a:avLst/>
          </a:prstGeom>
          <a:solidFill>
            <a:srgbClr val="6767FF"/>
          </a:solidFill>
          <a:ln w="0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5"/>
          <p:cNvSpPr>
            <a:spLocks noGrp="1"/>
          </p:cNvSpPr>
          <p:nvPr>
            <p:ph type="title"/>
          </p:nvPr>
        </p:nvSpPr>
        <p:spPr>
          <a:xfrm>
            <a:off x="500063" y="357188"/>
            <a:ext cx="8143875" cy="1071562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b="1" smtClean="0">
                <a:latin typeface="Constantia" pitchFamily="18" charset="0"/>
              </a:rPr>
              <a:t> Форма проведения в 2012 году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857226" y="1857366"/>
          <a:ext cx="7643812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2" name="Picture 2" descr="j0440424[1]"/>
          <p:cNvPicPr preferRelativeResize="0"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773238"/>
            <a:ext cx="2000250" cy="1571625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32750" cy="120015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b="1" dirty="0" smtClean="0">
                <a:latin typeface="Constantia" pitchFamily="18" charset="0"/>
              </a:rPr>
              <a:t>Примерные сроки проведения ГИА (9 класс)</a:t>
            </a: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1556792"/>
          <a:ext cx="8749606" cy="52167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717159"/>
                <a:gridCol w="4032447"/>
              </a:tblGrid>
              <a:tr h="536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24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317" marR="30317" marT="30317" marB="30317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 июня (</a:t>
                      </a:r>
                      <a:r>
                        <a:rPr lang="ru-RU" sz="24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июня (</a:t>
                      </a:r>
                      <a:r>
                        <a:rPr lang="ru-RU" sz="24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2400" b="1" u="none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317" marR="30317" marT="30317" marB="30317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мая (</a:t>
                      </a:r>
                      <a:r>
                        <a:rPr lang="ru-RU" sz="24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100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2400" b="1" u="none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317" marR="30317" marT="30317" marB="30317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июня (</a:t>
                      </a:r>
                      <a:r>
                        <a:rPr lang="ru-RU" sz="24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933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non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русский язык, обществознание, биология</a:t>
                      </a:r>
                      <a:endParaRPr lang="ru-RU" sz="2400" b="1" u="none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июня (</a:t>
                      </a:r>
                      <a:r>
                        <a:rPr lang="ru-RU" sz="24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r>
                        <a:rPr lang="ru-RU" sz="2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933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u="non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Резерв: математика</a:t>
                      </a:r>
                      <a:endParaRPr lang="ru-RU" sz="2800" b="1" u="none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июня (</a:t>
                      </a:r>
                      <a:r>
                        <a:rPr lang="ru-RU" sz="2800" b="1" dirty="0" err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r>
                        <a:rPr lang="ru-RU" sz="2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30317" marR="30317" marT="30317" marB="30317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428750" y="428625"/>
            <a:ext cx="7072313" cy="508000"/>
          </a:xfrm>
          <a:solidFill>
            <a:srgbClr val="FFC000"/>
          </a:solidFill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002060"/>
                </a:solidFill>
                <a:latin typeface="Constantia" pitchFamily="18" charset="0"/>
              </a:rPr>
              <a:t>Как оцениваются результаты?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357157" y="1428736"/>
          <a:ext cx="8319299" cy="3656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44" name="Picture 13" descr="C:\Program Files\Common Files\Microsoft Shared\Clipart\cagcat50\BS00559_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6825" y="5138738"/>
            <a:ext cx="3032125" cy="171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572500" cy="10541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002060"/>
                </a:solidFill>
                <a:latin typeface="Constantia" pitchFamily="18" charset="0"/>
              </a:rPr>
              <a:t>Шкала перевода по русскому языку </a:t>
            </a:r>
            <a:br>
              <a:rPr lang="ru-RU" sz="3200" b="1" smtClean="0">
                <a:solidFill>
                  <a:srgbClr val="002060"/>
                </a:solidFill>
                <a:latin typeface="Constantia" pitchFamily="18" charset="0"/>
              </a:rPr>
            </a:br>
            <a:r>
              <a:rPr lang="ru-RU" sz="3200" b="1" smtClean="0">
                <a:solidFill>
                  <a:srgbClr val="002060"/>
                </a:solidFill>
                <a:latin typeface="Constantia" pitchFamily="18" charset="0"/>
              </a:rPr>
              <a:t>в 2012  году ( 9 класс)</a:t>
            </a:r>
            <a:endParaRPr lang="ru-RU" smtClean="0">
              <a:solidFill>
                <a:srgbClr val="002060"/>
              </a:solidFill>
              <a:latin typeface="Constantia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850" y="2636839"/>
          <a:ext cx="8424863" cy="2448345"/>
        </p:xfrm>
        <a:graphic>
          <a:graphicData uri="http://schemas.openxmlformats.org/drawingml/2006/table">
            <a:tbl>
              <a:tblPr/>
              <a:tblGrid>
                <a:gridCol w="2633663"/>
                <a:gridCol w="1489075"/>
                <a:gridCol w="1468437"/>
                <a:gridCol w="1462088"/>
                <a:gridCol w="1371600"/>
              </a:tblGrid>
              <a:tr h="157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по пятибалльной шкале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83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 – 17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– 27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– 36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– 42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8" name="Прямоугольник 8"/>
          <p:cNvSpPr>
            <a:spLocks noChangeArrowheads="1"/>
          </p:cNvSpPr>
          <p:nvPr/>
        </p:nvSpPr>
        <p:spPr bwMode="auto">
          <a:xfrm>
            <a:off x="935038" y="1412875"/>
            <a:ext cx="8208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ctr" eaLnBrk="0" hangingPunct="0"/>
            <a:r>
              <a:rPr lang="ru-RU" sz="2400"/>
              <a:t>Максимальное количество баллов, которое может получить экзаменуемый за выполнение всей экзаменационной работы – 42 балла. </a:t>
            </a:r>
            <a:r>
              <a:rPr lang="ru-RU" sz="2400" b="1" i="1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5373216"/>
            <a:ext cx="8280400" cy="12001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Рекомендуемый минимальный балл для отбора учащихся в профильные классы средней (полной) школы – 34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572500" cy="10541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002060"/>
                </a:solidFill>
                <a:latin typeface="Constantia" pitchFamily="18" charset="0"/>
              </a:rPr>
              <a:t>Шкала перевода по  алгебре в 2012 году</a:t>
            </a:r>
            <a:br>
              <a:rPr lang="ru-RU" sz="3200" b="1" dirty="0" smtClean="0">
                <a:solidFill>
                  <a:srgbClr val="002060"/>
                </a:solidFill>
                <a:latin typeface="Constantia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Constantia" pitchFamily="18" charset="0"/>
              </a:rPr>
              <a:t> ( 9 класс)</a:t>
            </a:r>
            <a:endParaRPr lang="ru-RU" dirty="0" smtClean="0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38100" y="1340768"/>
            <a:ext cx="91059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dirty="0"/>
              <a:t>Максимальное количество баллов – 34 балла. </a:t>
            </a:r>
          </a:p>
          <a:p>
            <a:pPr algn="ctr"/>
            <a:r>
              <a:rPr lang="ru-RU" dirty="0"/>
              <a:t>Устанавливается рекомендуемое </a:t>
            </a:r>
            <a:r>
              <a:rPr lang="ru-RU" i="1" dirty="0"/>
              <a:t>минимальное пороговое значение общего балла за выполнение экзаменационной работы – 8 баллов. </a:t>
            </a:r>
            <a:endParaRPr lang="ru-RU" sz="3200" b="1" dirty="0">
              <a:solidFill>
                <a:srgbClr val="153FBA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2420888"/>
          <a:ext cx="8640960" cy="2662916"/>
        </p:xfrm>
        <a:graphic>
          <a:graphicData uri="http://schemas.openxmlformats.org/drawingml/2006/table">
            <a:tbl>
              <a:tblPr/>
              <a:tblGrid>
                <a:gridCol w="2273501"/>
                <a:gridCol w="1182883"/>
                <a:gridCol w="1584176"/>
                <a:gridCol w="1728192"/>
                <a:gridCol w="1872208"/>
              </a:tblGrid>
              <a:tr h="1097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по пятибалльной шкале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8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0-7</a:t>
                      </a: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выполнении минимального критерия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58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 – 15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 – 19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 – 34</a:t>
                      </a:r>
                      <a:endParaRPr kumimoji="0" 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0219" marR="2021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5301208"/>
            <a:ext cx="8569325" cy="13239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экзамена могут быть использованы при приеме учащихся в профильные классы средней школы. Ориентиром при отборе в профильные классы может быть показатель, нижняя граница которого соответствует 18 баллам.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572500" cy="10541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ru-RU" sz="3200" b="1" smtClean="0">
                <a:solidFill>
                  <a:srgbClr val="002060"/>
                </a:solidFill>
                <a:latin typeface="Constantia" pitchFamily="18" charset="0"/>
              </a:rPr>
              <a:t>Шкала перевода по обществознанию в 2012  году ( 9 класс)</a:t>
            </a:r>
            <a:endParaRPr lang="ru-RU" smtClean="0">
              <a:solidFill>
                <a:srgbClr val="002060"/>
              </a:solidFill>
              <a:latin typeface="Constantia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3850" y="2636839"/>
          <a:ext cx="8424863" cy="2304330"/>
        </p:xfrm>
        <a:graphic>
          <a:graphicData uri="http://schemas.openxmlformats.org/drawingml/2006/table">
            <a:tbl>
              <a:tblPr/>
              <a:tblGrid>
                <a:gridCol w="2633663"/>
                <a:gridCol w="1489075"/>
                <a:gridCol w="1468437"/>
                <a:gridCol w="1462088"/>
                <a:gridCol w="1371600"/>
              </a:tblGrid>
              <a:tr h="1487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Отметка по пятибалльной шкале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1313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53FB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153FB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7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2575" marR="0" lvl="0" indent="0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  – 14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– 24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 – 34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– 40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6" name="Прямоугольник 8"/>
          <p:cNvSpPr>
            <a:spLocks noChangeArrowheads="1"/>
          </p:cNvSpPr>
          <p:nvPr/>
        </p:nvSpPr>
        <p:spPr bwMode="auto">
          <a:xfrm>
            <a:off x="935038" y="1412875"/>
            <a:ext cx="8208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ctr" eaLnBrk="0" hangingPunct="0"/>
            <a:r>
              <a:rPr lang="ru-RU" sz="2400"/>
              <a:t>Максимальное количество баллов, которое может получить экзаменуемый за выполнение всей экзаменационной работы – 40 баллов. </a:t>
            </a:r>
            <a:r>
              <a:rPr lang="ru-RU" sz="2400" b="1" i="1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>
              <a:solidFill>
                <a:srgbClr val="4D4D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5229200"/>
            <a:ext cx="8280400" cy="13223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экзамена могут быть использованы при приеме учащихся в профильные классы средней школы. Ориентиром при отборе в профильные классы может быть показатель, нижняя граница которого соответствует 30 баллам.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asivo">
  <a:themeElements>
    <a:clrScheme name="template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1351</Words>
  <Application>Microsoft Office PowerPoint</Application>
  <PresentationFormat>Экран (4:3)</PresentationFormat>
  <Paragraphs>296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krasivo</vt:lpstr>
      <vt:lpstr> Государственная итоговая аттестация 2012 года</vt:lpstr>
      <vt:lpstr> Цель итоговой аттестации</vt:lpstr>
      <vt:lpstr>Допуск к экзаменам</vt:lpstr>
      <vt:lpstr> Форма проведения в 2012 году</vt:lpstr>
      <vt:lpstr>Примерные сроки проведения ГИА (9 класс)</vt:lpstr>
      <vt:lpstr>Как оцениваются результаты?</vt:lpstr>
      <vt:lpstr>Шкала перевода по русскому языку  в 2012  году ( 9 класс)</vt:lpstr>
      <vt:lpstr>Шкала перевода по  алгебре в 2012 году  ( 9 класс)</vt:lpstr>
      <vt:lpstr>Шкала перевода по обществознанию в 2012  году ( 9 класс)</vt:lpstr>
      <vt:lpstr>Шкала перевода по биологии в 2012  году ( 9 класс)</vt:lpstr>
      <vt:lpstr>Неудовлетворительная оценка</vt:lpstr>
      <vt:lpstr>Выдача аттестатов ( 9 класс)</vt:lpstr>
      <vt:lpstr>Слайд 13</vt:lpstr>
      <vt:lpstr>Социально-гуманитарный</vt:lpstr>
      <vt:lpstr>Особенности проведения ГИА  по русскому языку и алгебре</vt:lpstr>
      <vt:lpstr>Слайд 16</vt:lpstr>
      <vt:lpstr>Примерное время выполнения работы для информирования участников экзамена организаторами</vt:lpstr>
      <vt:lpstr>Внимание!</vt:lpstr>
      <vt:lpstr>Проведение экзамена по алгебре</vt:lpstr>
      <vt:lpstr>Проведение экзамена по алгебре</vt:lpstr>
      <vt:lpstr>Полезную информацию Вы можете найти на сайтах:</vt:lpstr>
      <vt:lpstr>Слайд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Дина</cp:lastModifiedBy>
  <cp:revision>45</cp:revision>
  <dcterms:created xsi:type="dcterms:W3CDTF">2010-04-12T12:20:31Z</dcterms:created>
  <dcterms:modified xsi:type="dcterms:W3CDTF">2012-02-17T04:03:29Z</dcterms:modified>
</cp:coreProperties>
</file>