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3" autoAdjust="0"/>
  </p:normalViewPr>
  <p:slideViewPr>
    <p:cSldViewPr>
      <p:cViewPr varScale="1">
        <p:scale>
          <a:sx n="99" d="100"/>
          <a:sy n="99" d="100"/>
        </p:scale>
        <p:origin x="-31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D8F9E-83A9-47A4-BCC5-E3AFF6F6A12C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3D12E-AF83-4483-8DAC-19EE07622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3D12E-AF83-4483-8DAC-19EE07622E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68653-B19B-4C8F-B646-3DEDB7C81C96}" type="datetimeFigureOut">
              <a:rPr lang="ru-RU" smtClean="0"/>
              <a:pPr/>
              <a:t>16.05.2012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978A4-ED89-49BA-8267-131148036D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1%D0%BA%D0%B0%D0%B7%D0%BA%D0%B8%20%D0%BF%D1%83%D1%88%D0%BA%D0%B8%D0%BD%D0%B0%20%D0%B2%20%D0%BA%D0%B0%D1%80%D1%82%D0%B8%D0%BD%D0%BA%D0%B0%D1%85&amp;img_url=ttq.uaforums.net/uploaded-images/ttq/4_f28bb31c355e_1.jpg&amp;pos=0&amp;rpt=simage&amp;noreask=1&amp;lr=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hyperlink" Target="http://nevsepic.com.ua/uploads/posts/2011-03/1300819397_1_nevsepic.com.ua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://nevsepic.com.ua/uploads/posts/2011-03/1300819430_0_nevsepic.com.ua.jpg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hyperlink" Target="http://img-fotki.yandex.ru/get/3415/100655484.3e/0_13bc2d_dd2e080a_XL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text=%D0%BF%D0%BE%D1%80%D1%82%D1%80%D0%B5%D1%82%20%D0%BF%D1%83%D1%88%D0%BA%D0%B8%D0%BD%D0%B0%20%D0%B0.%D1%81.&amp;img_url=kartinkopir.ru/images/product_images/thumbnail_images/67_0.jpg&amp;pos=0&amp;rpt=simage&amp;noreask=1&amp;lr=2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text=%D0%BF%D0%BE%D1%80%D1%82%D1%80%D0%B5%D1%82%20%D0%B3%D0%BE%D1%80%D1%8C%D0%BA%D0%BE%D0%B3%D0%BE%20%D0%BC.&amp;img_url=pointart.ru/system/thumb.php?img_id=156&amp;pos=0&amp;rpt=simage&amp;noreask=1&amp;lr=2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Relationship Id="rId63" Type="http://schemas.openxmlformats.org/officeDocument/2006/relationships/image" Target="../media/image6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41" Type="http://schemas.openxmlformats.org/officeDocument/2006/relationships/image" Target="../media/image43.png"/><Relationship Id="rId54" Type="http://schemas.openxmlformats.org/officeDocument/2006/relationships/image" Target="../media/image56.png"/><Relationship Id="rId6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57" Type="http://schemas.openxmlformats.org/officeDocument/2006/relationships/image" Target="../media/image59.png"/><Relationship Id="rId61" Type="http://schemas.openxmlformats.org/officeDocument/2006/relationships/image" Target="../media/image63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52" Type="http://schemas.openxmlformats.org/officeDocument/2006/relationships/image" Target="../media/image54.png"/><Relationship Id="rId60" Type="http://schemas.openxmlformats.org/officeDocument/2006/relationships/image" Target="../media/image6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56" Type="http://schemas.openxmlformats.org/officeDocument/2006/relationships/image" Target="../media/image58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59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://nevsepic.com.ua/uploads/posts/2011-03/1300819465_41_nevsepic.com.ua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31472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Действия с обыкновенными дробями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hermelin.hut2.ru/fw/anym_cat%20(00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857628"/>
            <a:ext cx="392905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3-tub-ru.yandex.net/i?id=147316996-26-72&amp;n=1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857628"/>
            <a:ext cx="392909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86116" y="1857364"/>
          <a:ext cx="2857520" cy="2417208"/>
        </p:xfrm>
        <a:graphic>
          <a:graphicData uri="http://schemas.openxmlformats.org/drawingml/2006/table">
            <a:tbl>
              <a:tblPr/>
              <a:tblGrid>
                <a:gridCol w="952407"/>
                <a:gridCol w="952407"/>
                <a:gridCol w="952706"/>
              </a:tblGrid>
              <a:tr h="779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387600" algn="l"/>
                        </a:tabLst>
                        <a:defRPr/>
                      </a:pPr>
                      <a:endParaRPr lang="ru-RU" sz="4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3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     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1928802"/>
            <a:ext cx="225028" cy="500062"/>
          </a:xfrm>
          <a:prstGeom prst="rect">
            <a:avLst/>
          </a:prstGeom>
          <a:noFill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1" y="1928802"/>
            <a:ext cx="225028" cy="500062"/>
          </a:xfrm>
          <a:prstGeom prst="rect">
            <a:avLst/>
          </a:prstGeom>
          <a:noFill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1928802"/>
            <a:ext cx="116681" cy="500062"/>
          </a:xfrm>
          <a:prstGeom prst="rect">
            <a:avLst/>
          </a:prstGeom>
          <a:noFill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16743" y="2749312"/>
            <a:ext cx="240877" cy="536811"/>
          </a:xfrm>
          <a:prstGeom prst="rect">
            <a:avLst/>
          </a:prstGeom>
          <a:noFill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714620"/>
            <a:ext cx="256444" cy="571504"/>
          </a:xfrm>
          <a:prstGeom prst="rect">
            <a:avLst/>
          </a:prstGeom>
          <a:noFill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3500438"/>
            <a:ext cx="116681" cy="500062"/>
          </a:xfrm>
          <a:prstGeom prst="rect">
            <a:avLst/>
          </a:prstGeom>
          <a:noFill/>
        </p:spPr>
      </p:pic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5211" y="3481378"/>
            <a:ext cx="119798" cy="519126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76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714348" y="409547"/>
            <a:ext cx="80886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Сколько раз обращался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Елисей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за помощью?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Ответить на этот вопрос вам поможет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удивительный квадрат: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2714620"/>
            <a:ext cx="256444" cy="571504"/>
          </a:xfrm>
          <a:prstGeom prst="rect">
            <a:avLst/>
          </a:prstGeom>
          <a:noFill/>
        </p:spPr>
      </p:pic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571472" y="4221382"/>
            <a:ext cx="6400919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Выполните действия: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1) Из первой строки выберите наименьшее число;</a:t>
            </a:r>
          </a:p>
          <a:p>
            <a:endParaRPr lang="ru-RU" sz="900" b="1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2) Из второй – наибольшее;</a:t>
            </a:r>
            <a:endParaRPr lang="ru-RU" sz="22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3) Из третьей – не наибольшее и не наименьшее;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4) Найдите сумму выбранных чисел.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Назовите имя царя, о котором идёт речь в приведённом отрывке из сказки А. С. Пушкина.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Негде, в тридевятом царстве, </a:t>
            </a:r>
            <a:br>
              <a:rPr lang="ru-RU" sz="3200" dirty="0" smtClean="0"/>
            </a:br>
            <a:r>
              <a:rPr lang="ru-RU" sz="3200" dirty="0" smtClean="0"/>
              <a:t>В тридесятом государстве,</a:t>
            </a:r>
            <a:br>
              <a:rPr lang="ru-RU" sz="3200" dirty="0" smtClean="0"/>
            </a:br>
            <a:r>
              <a:rPr lang="ru-RU" sz="3200" dirty="0" smtClean="0"/>
              <a:t>Жил-был славный царь …</a:t>
            </a:r>
            <a:br>
              <a:rPr lang="ru-RU" sz="3200" dirty="0" smtClean="0"/>
            </a:br>
            <a:r>
              <a:rPr lang="ru-RU" sz="3200" dirty="0" smtClean="0"/>
              <a:t>Смолоду был грозен он</a:t>
            </a:r>
            <a:br>
              <a:rPr lang="ru-RU" sz="3200" dirty="0" smtClean="0"/>
            </a:br>
            <a:r>
              <a:rPr lang="ru-RU" sz="3200" dirty="0" smtClean="0"/>
              <a:t>И соседям то и дело</a:t>
            </a:r>
            <a:br>
              <a:rPr lang="ru-RU" sz="3200" dirty="0" smtClean="0"/>
            </a:br>
            <a:r>
              <a:rPr lang="ru-RU" sz="3200" dirty="0" smtClean="0"/>
              <a:t>Наносил обиды смело.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" name="Рисунок 2" descr="Художник Виктор Лагуна - иллюстрации к сказкам Пушкина (44 картинок)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928802"/>
            <a:ext cx="32385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/>
              <a:t>Вот мудрец перед </a:t>
            </a:r>
            <a:r>
              <a:rPr lang="ru-RU" sz="2800" i="1" dirty="0" err="1" smtClean="0"/>
              <a:t>Дадоном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Стал и вынул из мешка</a:t>
            </a:r>
            <a:br>
              <a:rPr lang="ru-RU" sz="2800" i="1" dirty="0" smtClean="0"/>
            </a:br>
            <a:r>
              <a:rPr lang="ru-RU" sz="2800" i="1" dirty="0" smtClean="0"/>
              <a:t>Золотого петушка.</a:t>
            </a:r>
            <a:br>
              <a:rPr lang="ru-RU" sz="2800" i="1" dirty="0" smtClean="0"/>
            </a:br>
            <a:r>
              <a:rPr lang="ru-RU" sz="2800" i="1" dirty="0" smtClean="0"/>
              <a:t>«Посади ты эту птицу, -</a:t>
            </a:r>
            <a:br>
              <a:rPr lang="ru-RU" sz="2800" i="1" dirty="0" smtClean="0"/>
            </a:br>
            <a:r>
              <a:rPr lang="ru-RU" sz="2800" i="1" dirty="0" smtClean="0"/>
              <a:t>Молвил он царю, - на спицу;</a:t>
            </a:r>
            <a:br>
              <a:rPr lang="ru-RU" sz="2800" i="1" dirty="0" smtClean="0"/>
            </a:br>
            <a:r>
              <a:rPr lang="ru-RU" sz="2800" i="1" dirty="0" smtClean="0"/>
              <a:t>Петушок мой золотой</a:t>
            </a:r>
            <a:br>
              <a:rPr lang="ru-RU" sz="2800" i="1" dirty="0" smtClean="0"/>
            </a:br>
            <a:r>
              <a:rPr lang="ru-RU" sz="2800" i="1" dirty="0" smtClean="0"/>
              <a:t>Будет верный сторож твой…»</a:t>
            </a:r>
            <a:br>
              <a:rPr lang="ru-RU" sz="2800" i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4000" b="1" dirty="0" smtClean="0">
                <a:solidFill>
                  <a:srgbClr val="FF0000"/>
                </a:solidFill>
              </a:rPr>
              <a:t>Из какой сказки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 этот отрывок?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Художник Виктор Лагуна - иллюстрации к сказкам Пушкина (44 картинок)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52"/>
            <a:ext cx="4429124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74638"/>
            <a:ext cx="5686436" cy="629763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     Решите задачу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dirty="0" smtClean="0"/>
              <a:t>Спица на куполе может выдержать вес 4⅔ кг. Царю подарили петушка массой 3¼ кг. Выдержит ли спица, если петушок поправится на 1 кг?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ejka.ru/uploads/images/topics/5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2380765" cy="302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Спасибо за работу!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3" name="i-main-pic" descr="Картинка 4 из 43596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643050"/>
            <a:ext cx="585791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488" y="142853"/>
            <a:ext cx="578647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Александр Сергеевич Пушкин </a:t>
            </a:r>
            <a:r>
              <a:rPr lang="ru-RU" sz="3600" dirty="0" smtClean="0"/>
              <a:t>– гениальный поэт, прозаик, драматург, критик. Пушкин родился 6 июня 1799 года в Москве в дворянской семье. Пушкин великолепно владел многими литературными жанрами. Он писал стихи, поэмы, романы, исторические повести, рассказы, сказки.</a:t>
            </a:r>
            <a:endParaRPr lang="ru-RU" sz="3600" dirty="0"/>
          </a:p>
        </p:txBody>
      </p:sp>
      <p:pic>
        <p:nvPicPr>
          <p:cNvPr id="6" name="Рисунок 5" descr="http://im4-tub-ru.yandex.net/i?id=373916543-19-72&amp;n=1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00174"/>
            <a:ext cx="242889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Используя таблицу умножения, найдите буквы, соответствующие числам. Запишите в тетради эти буквы и прочитайте полученное слово.</a:t>
            </a:r>
            <a:endParaRPr lang="ru-RU" sz="28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2386203"/>
          <a:ext cx="7358113" cy="3925824"/>
        </p:xfrm>
        <a:graphic>
          <a:graphicData uri="http://schemas.openxmlformats.org/drawingml/2006/table">
            <a:tbl>
              <a:tblPr/>
              <a:tblGrid>
                <a:gridCol w="1226224"/>
                <a:gridCol w="1226224"/>
                <a:gridCol w="1226224"/>
                <a:gridCol w="1226224"/>
                <a:gridCol w="1226224"/>
                <a:gridCol w="122699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48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56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*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Ю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300" dirty="0" smtClean="0"/>
              <a:t>Расцвет творчества в жанре сказки у А. С. Пушкина приходится на первую половину 30-х годов </a:t>
            </a:r>
            <a:r>
              <a:rPr lang="en-US" sz="3300" dirty="0" smtClean="0"/>
              <a:t>XIX </a:t>
            </a:r>
            <a:r>
              <a:rPr lang="ru-RU" sz="3300" dirty="0" smtClean="0"/>
              <a:t>в. М. Горький вспоминает: </a:t>
            </a:r>
            <a:r>
              <a:rPr lang="ru-RU" sz="3300" b="1" dirty="0" smtClean="0">
                <a:solidFill>
                  <a:srgbClr val="FF0000"/>
                </a:solidFill>
              </a:rPr>
              <a:t>«Великолепные сказки Пушкина были всего ближе и понятнее мне; прочитав их несколько раз, я уже знал их на память; лягу спать и шепчу стихи, закрыв глаза, пока не усну».</a:t>
            </a:r>
            <a:endParaRPr lang="ru-RU" sz="33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im7-tub-ru.yandex.net/i?id=10971755-34-72&amp;n=17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785794"/>
            <a:ext cx="257176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642918"/>
          <a:ext cx="2928958" cy="2286016"/>
        </p:xfrm>
        <a:graphic>
          <a:graphicData uri="http://schemas.openxmlformats.org/drawingml/2006/table">
            <a:tbl>
              <a:tblPr/>
              <a:tblGrid>
                <a:gridCol w="324149"/>
                <a:gridCol w="571504"/>
                <a:gridCol w="675983"/>
                <a:gridCol w="714380"/>
                <a:gridCol w="64294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54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8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87600" algn="l"/>
                        </a:tabLs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2492" y="1000108"/>
            <a:ext cx="188596" cy="428628"/>
          </a:xfrm>
          <a:prstGeom prst="rect">
            <a:avLst/>
          </a:prstGeom>
          <a:noFill/>
        </p:spPr>
      </p:pic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97797" y="1000108"/>
            <a:ext cx="78582" cy="357190"/>
          </a:xfrm>
          <a:prstGeom prst="rect">
            <a:avLst/>
          </a:prstGeom>
          <a:noFill/>
        </p:spPr>
      </p:pic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6932" y="1000108"/>
            <a:ext cx="157164" cy="357190"/>
          </a:xfrm>
          <a:prstGeom prst="rect">
            <a:avLst/>
          </a:prstGeom>
          <a:noFill/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1312" y="1000108"/>
            <a:ext cx="157164" cy="357190"/>
          </a:xfrm>
          <a:prstGeom prst="rect">
            <a:avLst/>
          </a:prstGeom>
          <a:noFill/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0577" y="1428736"/>
            <a:ext cx="94298" cy="428628"/>
          </a:xfrm>
          <a:prstGeom prst="rect">
            <a:avLst/>
          </a:prstGeom>
          <a:noFill/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818" y="1417694"/>
            <a:ext cx="189662" cy="439672"/>
          </a:xfrm>
          <a:prstGeom prst="rect">
            <a:avLst/>
          </a:prstGeom>
          <a:noFill/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35500" y="1428736"/>
            <a:ext cx="188596" cy="428628"/>
          </a:xfrm>
          <a:prstGeom prst="rect">
            <a:avLst/>
          </a:prstGeom>
          <a:noFill/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39403" y="1428736"/>
            <a:ext cx="94298" cy="428628"/>
          </a:xfrm>
          <a:prstGeom prst="rect">
            <a:avLst/>
          </a:prstGeom>
          <a:noFill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9616" y="1857364"/>
            <a:ext cx="188596" cy="428628"/>
          </a:xfrm>
          <a:prstGeom prst="rect">
            <a:avLst/>
          </a:prstGeom>
          <a:noFill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1928802"/>
            <a:ext cx="178117" cy="404812"/>
          </a:xfrm>
          <a:prstGeom prst="rect">
            <a:avLst/>
          </a:prstGeom>
          <a:noFill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1857364"/>
            <a:ext cx="111443" cy="506560"/>
          </a:xfrm>
          <a:prstGeom prst="rect">
            <a:avLst/>
          </a:prstGeom>
          <a:noFill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9616" y="2428868"/>
            <a:ext cx="188596" cy="428628"/>
          </a:xfrm>
          <a:prstGeom prst="rect">
            <a:avLst/>
          </a:prstGeom>
          <a:noFill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1312" y="1928802"/>
            <a:ext cx="157164" cy="357190"/>
          </a:xfrm>
          <a:prstGeom prst="rect">
            <a:avLst/>
          </a:prstGeom>
          <a:noFill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10643" y="2428868"/>
            <a:ext cx="94298" cy="428628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2428868"/>
            <a:ext cx="104775" cy="476250"/>
          </a:xfrm>
          <a:prstGeom prst="rect">
            <a:avLst/>
          </a:prstGeom>
          <a:noFill/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428868"/>
            <a:ext cx="104775" cy="476250"/>
          </a:xfrm>
          <a:prstGeom prst="rect">
            <a:avLst/>
          </a:prstGeom>
          <a:noFill/>
        </p:spPr>
      </p:pic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785786" y="3357562"/>
            <a:ext cx="22749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8760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3 вариант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357688" y="642918"/>
          <a:ext cx="4071964" cy="2714644"/>
        </p:xfrm>
        <a:graphic>
          <a:graphicData uri="http://schemas.openxmlformats.org/drawingml/2006/table">
            <a:tbl>
              <a:tblPr/>
              <a:tblGrid>
                <a:gridCol w="582085"/>
                <a:gridCol w="654848"/>
                <a:gridCol w="727609"/>
                <a:gridCol w="654848"/>
                <a:gridCol w="727609"/>
                <a:gridCol w="72496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35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98" name="Picture 42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1000108"/>
            <a:ext cx="178117" cy="404812"/>
          </a:xfrm>
          <a:prstGeom prst="rect">
            <a:avLst/>
          </a:prstGeom>
          <a:noFill/>
        </p:spPr>
      </p:pic>
      <p:pic>
        <p:nvPicPr>
          <p:cNvPr id="19497" name="Picture 41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000108"/>
            <a:ext cx="178117" cy="404812"/>
          </a:xfrm>
          <a:prstGeom prst="rect">
            <a:avLst/>
          </a:prstGeom>
          <a:noFill/>
        </p:spPr>
      </p:pic>
      <p:pic>
        <p:nvPicPr>
          <p:cNvPr id="19496" name="Picture 40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1000108"/>
            <a:ext cx="178117" cy="404812"/>
          </a:xfrm>
          <a:prstGeom prst="rect">
            <a:avLst/>
          </a:prstGeom>
          <a:noFill/>
        </p:spPr>
      </p:pic>
      <p:pic>
        <p:nvPicPr>
          <p:cNvPr id="19495" name="Picture 39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1000108"/>
            <a:ext cx="188596" cy="428628"/>
          </a:xfrm>
          <a:prstGeom prst="rect">
            <a:avLst/>
          </a:prstGeom>
          <a:noFill/>
        </p:spPr>
      </p:pic>
      <p:pic>
        <p:nvPicPr>
          <p:cNvPr id="19494" name="Picture 38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93416" y="1000108"/>
            <a:ext cx="188596" cy="428628"/>
          </a:xfrm>
          <a:prstGeom prst="rect">
            <a:avLst/>
          </a:prstGeom>
          <a:noFill/>
        </p:spPr>
      </p:pic>
      <p:pic>
        <p:nvPicPr>
          <p:cNvPr id="19493" name="Picture 37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1428736"/>
            <a:ext cx="178117" cy="404812"/>
          </a:xfrm>
          <a:prstGeom prst="rect">
            <a:avLst/>
          </a:prstGeom>
          <a:noFill/>
        </p:spPr>
      </p:pic>
      <p:pic>
        <p:nvPicPr>
          <p:cNvPr id="19492" name="Picture 36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1428736"/>
            <a:ext cx="178117" cy="404812"/>
          </a:xfrm>
          <a:prstGeom prst="rect">
            <a:avLst/>
          </a:prstGeom>
          <a:noFill/>
        </p:spPr>
      </p:pic>
      <p:pic>
        <p:nvPicPr>
          <p:cNvPr id="19491" name="Picture 35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2462" y="1428736"/>
            <a:ext cx="157164" cy="357190"/>
          </a:xfrm>
          <a:prstGeom prst="rect">
            <a:avLst/>
          </a:prstGeom>
          <a:noFill/>
        </p:spPr>
      </p:pic>
      <p:pic>
        <p:nvPicPr>
          <p:cNvPr id="19490" name="Picture 34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1428736"/>
            <a:ext cx="178117" cy="404812"/>
          </a:xfrm>
          <a:prstGeom prst="rect">
            <a:avLst/>
          </a:prstGeom>
          <a:noFill/>
        </p:spPr>
      </p:pic>
      <p:pic>
        <p:nvPicPr>
          <p:cNvPr id="19489" name="Picture 33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1428736"/>
            <a:ext cx="178118" cy="404812"/>
          </a:xfrm>
          <a:prstGeom prst="rect">
            <a:avLst/>
          </a:prstGeom>
          <a:noFill/>
        </p:spPr>
      </p:pic>
      <p:pic>
        <p:nvPicPr>
          <p:cNvPr id="19488" name="Picture 32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33026" y="1928802"/>
            <a:ext cx="188596" cy="428628"/>
          </a:xfrm>
          <a:prstGeom prst="rect">
            <a:avLst/>
          </a:prstGeom>
          <a:noFill/>
        </p:spPr>
      </p:pic>
      <p:pic>
        <p:nvPicPr>
          <p:cNvPr id="19487" name="Picture 31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1857364"/>
            <a:ext cx="178734" cy="414337"/>
          </a:xfrm>
          <a:prstGeom prst="rect">
            <a:avLst/>
          </a:prstGeom>
          <a:noFill/>
        </p:spPr>
      </p:pic>
      <p:pic>
        <p:nvPicPr>
          <p:cNvPr id="19486" name="Picture 30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1928802"/>
            <a:ext cx="178117" cy="404812"/>
          </a:xfrm>
          <a:prstGeom prst="rect">
            <a:avLst/>
          </a:prstGeom>
          <a:noFill/>
        </p:spPr>
      </p:pic>
      <p:pic>
        <p:nvPicPr>
          <p:cNvPr id="19485" name="Picture 29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1857364"/>
            <a:ext cx="209550" cy="476250"/>
          </a:xfrm>
          <a:prstGeom prst="rect">
            <a:avLst/>
          </a:prstGeom>
          <a:noFill/>
        </p:spPr>
      </p:pic>
      <p:pic>
        <p:nvPicPr>
          <p:cNvPr id="19484" name="Picture 28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857496"/>
            <a:ext cx="188597" cy="428628"/>
          </a:xfrm>
          <a:prstGeom prst="rect">
            <a:avLst/>
          </a:prstGeom>
          <a:noFill/>
        </p:spPr>
      </p:pic>
      <p:pic>
        <p:nvPicPr>
          <p:cNvPr id="19483" name="Picture 27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7784" y="2428868"/>
            <a:ext cx="178595" cy="357190"/>
          </a:xfrm>
          <a:prstGeom prst="rect">
            <a:avLst/>
          </a:prstGeom>
          <a:noFill/>
        </p:spPr>
      </p:pic>
      <p:pic>
        <p:nvPicPr>
          <p:cNvPr id="19482" name="Picture 2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2428868"/>
            <a:ext cx="178734" cy="414337"/>
          </a:xfrm>
          <a:prstGeom prst="rect">
            <a:avLst/>
          </a:prstGeom>
          <a:noFill/>
        </p:spPr>
      </p:pic>
      <p:pic>
        <p:nvPicPr>
          <p:cNvPr id="19481" name="Picture 25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357430"/>
            <a:ext cx="178734" cy="414337"/>
          </a:xfrm>
          <a:prstGeom prst="rect">
            <a:avLst/>
          </a:prstGeom>
          <a:noFill/>
        </p:spPr>
      </p:pic>
      <p:pic>
        <p:nvPicPr>
          <p:cNvPr id="19480" name="Picture 24"/>
          <p:cNvPicPr>
            <a:picLocks noChangeAspect="1" noChangeArrowheads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2428868"/>
            <a:ext cx="178117" cy="404812"/>
          </a:xfrm>
          <a:prstGeom prst="rect">
            <a:avLst/>
          </a:prstGeom>
          <a:noFill/>
        </p:spPr>
      </p:pic>
      <p:pic>
        <p:nvPicPr>
          <p:cNvPr id="19479" name="Picture 23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2428868"/>
            <a:ext cx="178734" cy="414337"/>
          </a:xfrm>
          <a:prstGeom prst="rect">
            <a:avLst/>
          </a:prstGeom>
          <a:noFill/>
        </p:spPr>
      </p:pic>
      <p:pic>
        <p:nvPicPr>
          <p:cNvPr id="19478" name="Picture 22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2928934"/>
            <a:ext cx="178734" cy="414337"/>
          </a:xfrm>
          <a:prstGeom prst="rect">
            <a:avLst/>
          </a:prstGeom>
          <a:noFill/>
        </p:spPr>
      </p:pic>
      <p:pic>
        <p:nvPicPr>
          <p:cNvPr id="19477" name="Picture 21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2857496"/>
            <a:ext cx="178117" cy="404812"/>
          </a:xfrm>
          <a:prstGeom prst="rect">
            <a:avLst/>
          </a:prstGeom>
          <a:noFill/>
        </p:spPr>
      </p:pic>
      <p:pic>
        <p:nvPicPr>
          <p:cNvPr id="19476" name="Picture 20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1928802"/>
            <a:ext cx="178117" cy="404812"/>
          </a:xfrm>
          <a:prstGeom prst="rect">
            <a:avLst/>
          </a:prstGeom>
          <a:noFill/>
        </p:spPr>
      </p:pic>
      <p:pic>
        <p:nvPicPr>
          <p:cNvPr id="19475" name="Picture 19"/>
          <p:cNvPicPr>
            <a:picLocks noChangeAspect="1" noChangeArrowheads="1"/>
          </p:cNvPicPr>
          <p:nvPr/>
        </p:nvPicPr>
        <p:blipFill>
          <a:blip r:embed="rId3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2857496"/>
            <a:ext cx="178117" cy="404812"/>
          </a:xfrm>
          <a:prstGeom prst="rect">
            <a:avLst/>
          </a:prstGeom>
          <a:noFill/>
        </p:spPr>
      </p:pic>
      <p:pic>
        <p:nvPicPr>
          <p:cNvPr id="19474" name="Picture 18"/>
          <p:cNvPicPr>
            <a:picLocks noChangeAspect="1" noChangeArrowheads="1"/>
          </p:cNvPicPr>
          <p:nvPr/>
        </p:nvPicPr>
        <p:blipFill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2857496"/>
            <a:ext cx="178117" cy="404812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>
          <a:xfrm>
            <a:off x="5500694" y="142852"/>
            <a:ext cx="1217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2 вариант</a:t>
            </a:r>
            <a:endParaRPr lang="ru-RU" dirty="0"/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571472" y="3786191"/>
          <a:ext cx="5715040" cy="2872946"/>
        </p:xfrm>
        <a:graphic>
          <a:graphicData uri="http://schemas.openxmlformats.org/drawingml/2006/table">
            <a:tbl>
              <a:tblPr/>
              <a:tblGrid>
                <a:gridCol w="868045"/>
                <a:gridCol w="775029"/>
                <a:gridCol w="785818"/>
                <a:gridCol w="785818"/>
                <a:gridCol w="857256"/>
                <a:gridCol w="857256"/>
                <a:gridCol w="785818"/>
              </a:tblGrid>
              <a:tr h="285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174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0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534" name="Picture 78"/>
          <p:cNvPicPr>
            <a:picLocks noChangeAspect="1" noChangeArrowheads="1"/>
          </p:cNvPicPr>
          <p:nvPr/>
        </p:nvPicPr>
        <p:blipFill>
          <a:blip r:embed="rId3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143380"/>
            <a:ext cx="79376" cy="357190"/>
          </a:xfrm>
          <a:prstGeom prst="rect">
            <a:avLst/>
          </a:prstGeom>
          <a:noFill/>
        </p:spPr>
      </p:pic>
      <p:pic>
        <p:nvPicPr>
          <p:cNvPr id="19533" name="Picture 77"/>
          <p:cNvPicPr>
            <a:picLocks noChangeAspect="1" noChangeArrowheads="1"/>
          </p:cNvPicPr>
          <p:nvPr/>
        </p:nvPicPr>
        <p:blipFill>
          <a:blip r:embed="rId3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8872" y="4143381"/>
            <a:ext cx="114302" cy="285752"/>
          </a:xfrm>
          <a:prstGeom prst="rect">
            <a:avLst/>
          </a:prstGeom>
          <a:noFill/>
        </p:spPr>
      </p:pic>
      <p:pic>
        <p:nvPicPr>
          <p:cNvPr id="19532" name="Picture 76"/>
          <p:cNvPicPr>
            <a:picLocks noChangeAspect="1" noChangeArrowheads="1"/>
          </p:cNvPicPr>
          <p:nvPr/>
        </p:nvPicPr>
        <p:blipFill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143380"/>
            <a:ext cx="80060" cy="357190"/>
          </a:xfrm>
          <a:prstGeom prst="rect">
            <a:avLst/>
          </a:prstGeom>
          <a:noFill/>
        </p:spPr>
      </p:pic>
      <p:pic>
        <p:nvPicPr>
          <p:cNvPr id="19531" name="Picture 75"/>
          <p:cNvPicPr>
            <a:picLocks noChangeAspect="1" noChangeArrowheads="1"/>
          </p:cNvPicPr>
          <p:nvPr/>
        </p:nvPicPr>
        <p:blipFill>
          <a:blip r:embed="rId3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2246" y="4143381"/>
            <a:ext cx="79375" cy="357190"/>
          </a:xfrm>
          <a:prstGeom prst="rect">
            <a:avLst/>
          </a:prstGeom>
          <a:noFill/>
        </p:spPr>
      </p:pic>
      <p:pic>
        <p:nvPicPr>
          <p:cNvPr id="19530" name="Picture 74"/>
          <p:cNvPicPr>
            <a:picLocks noChangeAspect="1" noChangeArrowheads="1"/>
          </p:cNvPicPr>
          <p:nvPr/>
        </p:nvPicPr>
        <p:blipFill>
          <a:blip r:embed="rId4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4143381"/>
            <a:ext cx="158751" cy="357190"/>
          </a:xfrm>
          <a:prstGeom prst="rect">
            <a:avLst/>
          </a:prstGeom>
          <a:noFill/>
        </p:spPr>
      </p:pic>
      <p:pic>
        <p:nvPicPr>
          <p:cNvPr id="19529" name="Picture 73"/>
          <p:cNvPicPr>
            <a:picLocks noChangeAspect="1" noChangeArrowheads="1"/>
          </p:cNvPicPr>
          <p:nvPr/>
        </p:nvPicPr>
        <p:blipFill>
          <a:blip r:embed="rId4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4143381"/>
            <a:ext cx="79376" cy="357190"/>
          </a:xfrm>
          <a:prstGeom prst="rect">
            <a:avLst/>
          </a:prstGeom>
          <a:noFill/>
        </p:spPr>
      </p:pic>
      <p:pic>
        <p:nvPicPr>
          <p:cNvPr id="19528" name="Picture 72"/>
          <p:cNvPicPr>
            <a:picLocks noChangeAspect="1" noChangeArrowheads="1"/>
          </p:cNvPicPr>
          <p:nvPr/>
        </p:nvPicPr>
        <p:blipFill>
          <a:blip r:embed="rId4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4500570"/>
            <a:ext cx="158750" cy="357187"/>
          </a:xfrm>
          <a:prstGeom prst="rect">
            <a:avLst/>
          </a:prstGeom>
          <a:noFill/>
        </p:spPr>
      </p:pic>
      <p:pic>
        <p:nvPicPr>
          <p:cNvPr id="19527" name="Picture 71"/>
          <p:cNvPicPr>
            <a:picLocks noChangeAspect="1" noChangeArrowheads="1"/>
          </p:cNvPicPr>
          <p:nvPr/>
        </p:nvPicPr>
        <p:blipFill>
          <a:blip r:embed="rId4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60608" y="4500571"/>
            <a:ext cx="158751" cy="357190"/>
          </a:xfrm>
          <a:prstGeom prst="rect">
            <a:avLst/>
          </a:prstGeom>
          <a:noFill/>
        </p:spPr>
      </p:pic>
      <p:pic>
        <p:nvPicPr>
          <p:cNvPr id="19526" name="Picture 70"/>
          <p:cNvPicPr>
            <a:picLocks noChangeAspect="1" noChangeArrowheads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4572008"/>
            <a:ext cx="158750" cy="357187"/>
          </a:xfrm>
          <a:prstGeom prst="rect">
            <a:avLst/>
          </a:prstGeom>
          <a:noFill/>
        </p:spPr>
      </p:pic>
      <p:pic>
        <p:nvPicPr>
          <p:cNvPr id="19525" name="Picture 69"/>
          <p:cNvPicPr>
            <a:picLocks noChangeAspect="1" noChangeArrowheads="1"/>
          </p:cNvPicPr>
          <p:nvPr/>
        </p:nvPicPr>
        <p:blipFill>
          <a:blip r:embed="rId4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4500570"/>
            <a:ext cx="190500" cy="428625"/>
          </a:xfrm>
          <a:prstGeom prst="rect">
            <a:avLst/>
          </a:prstGeom>
          <a:noFill/>
        </p:spPr>
      </p:pic>
      <p:pic>
        <p:nvPicPr>
          <p:cNvPr id="19524" name="Picture 68"/>
          <p:cNvPicPr>
            <a:picLocks noChangeAspect="1" noChangeArrowheads="1"/>
          </p:cNvPicPr>
          <p:nvPr/>
        </p:nvPicPr>
        <p:blipFill>
          <a:blip r:embed="rId4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4572008"/>
            <a:ext cx="79375" cy="357187"/>
          </a:xfrm>
          <a:prstGeom prst="rect">
            <a:avLst/>
          </a:prstGeom>
          <a:noFill/>
        </p:spPr>
      </p:pic>
      <p:pic>
        <p:nvPicPr>
          <p:cNvPr id="19523" name="Picture 67"/>
          <p:cNvPicPr>
            <a:picLocks noChangeAspect="1" noChangeArrowheads="1"/>
          </p:cNvPicPr>
          <p:nvPr/>
        </p:nvPicPr>
        <p:blipFill>
          <a:blip r:embed="rId3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5" y="4572008"/>
            <a:ext cx="79375" cy="357187"/>
          </a:xfrm>
          <a:prstGeom prst="rect">
            <a:avLst/>
          </a:prstGeom>
          <a:noFill/>
        </p:spPr>
      </p:pic>
      <p:pic>
        <p:nvPicPr>
          <p:cNvPr id="19522" name="Picture 66"/>
          <p:cNvPicPr>
            <a:picLocks noChangeAspect="1" noChangeArrowheads="1"/>
          </p:cNvPicPr>
          <p:nvPr/>
        </p:nvPicPr>
        <p:blipFill>
          <a:blip r:embed="rId4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929198"/>
            <a:ext cx="166278" cy="357190"/>
          </a:xfrm>
          <a:prstGeom prst="rect">
            <a:avLst/>
          </a:prstGeom>
          <a:noFill/>
        </p:spPr>
      </p:pic>
      <p:pic>
        <p:nvPicPr>
          <p:cNvPr id="19521" name="Picture 65"/>
          <p:cNvPicPr>
            <a:picLocks noChangeAspect="1" noChangeArrowheads="1"/>
          </p:cNvPicPr>
          <p:nvPr/>
        </p:nvPicPr>
        <p:blipFill>
          <a:blip r:embed="rId4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4734" y="4929198"/>
            <a:ext cx="79376" cy="357190"/>
          </a:xfrm>
          <a:prstGeom prst="rect">
            <a:avLst/>
          </a:prstGeom>
          <a:noFill/>
        </p:spPr>
      </p:pic>
      <p:pic>
        <p:nvPicPr>
          <p:cNvPr id="19520" name="Picture 64"/>
          <p:cNvPicPr>
            <a:picLocks noChangeAspect="1" noChangeArrowheads="1"/>
          </p:cNvPicPr>
          <p:nvPr/>
        </p:nvPicPr>
        <p:blipFill>
          <a:blip r:embed="rId4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4929198"/>
            <a:ext cx="158750" cy="357187"/>
          </a:xfrm>
          <a:prstGeom prst="rect">
            <a:avLst/>
          </a:prstGeom>
          <a:noFill/>
        </p:spPr>
      </p:pic>
      <p:pic>
        <p:nvPicPr>
          <p:cNvPr id="19519" name="Picture 63"/>
          <p:cNvPicPr>
            <a:picLocks noChangeAspect="1" noChangeArrowheads="1"/>
          </p:cNvPicPr>
          <p:nvPr/>
        </p:nvPicPr>
        <p:blipFill>
          <a:blip r:embed="rId4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4929198"/>
            <a:ext cx="185737" cy="361157"/>
          </a:xfrm>
          <a:prstGeom prst="rect">
            <a:avLst/>
          </a:prstGeom>
          <a:noFill/>
        </p:spPr>
      </p:pic>
      <p:pic>
        <p:nvPicPr>
          <p:cNvPr id="19518" name="Picture 62"/>
          <p:cNvPicPr>
            <a:picLocks noChangeAspect="1" noChangeArrowheads="1"/>
          </p:cNvPicPr>
          <p:nvPr/>
        </p:nvPicPr>
        <p:blipFill>
          <a:blip r:embed="rId5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60938" y="4929199"/>
            <a:ext cx="158751" cy="357190"/>
          </a:xfrm>
          <a:prstGeom prst="rect">
            <a:avLst/>
          </a:prstGeom>
          <a:noFill/>
        </p:spPr>
      </p:pic>
      <p:pic>
        <p:nvPicPr>
          <p:cNvPr id="19517" name="Picture 61"/>
          <p:cNvPicPr>
            <a:picLocks noChangeAspect="1" noChangeArrowheads="1"/>
          </p:cNvPicPr>
          <p:nvPr/>
        </p:nvPicPr>
        <p:blipFill>
          <a:blip r:embed="rId5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18194" y="4929199"/>
            <a:ext cx="158751" cy="357190"/>
          </a:xfrm>
          <a:prstGeom prst="rect">
            <a:avLst/>
          </a:prstGeom>
          <a:noFill/>
        </p:spPr>
      </p:pic>
      <p:pic>
        <p:nvPicPr>
          <p:cNvPr id="19516" name="Picture 60"/>
          <p:cNvPicPr>
            <a:picLocks noChangeAspect="1" noChangeArrowheads="1"/>
          </p:cNvPicPr>
          <p:nvPr/>
        </p:nvPicPr>
        <p:blipFill>
          <a:blip r:embed="rId5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5357826"/>
            <a:ext cx="158750" cy="357187"/>
          </a:xfrm>
          <a:prstGeom prst="rect">
            <a:avLst/>
          </a:prstGeom>
          <a:noFill/>
        </p:spPr>
      </p:pic>
      <p:pic>
        <p:nvPicPr>
          <p:cNvPr id="19515" name="Picture 59"/>
          <p:cNvPicPr>
            <a:picLocks noChangeAspect="1" noChangeArrowheads="1"/>
          </p:cNvPicPr>
          <p:nvPr/>
        </p:nvPicPr>
        <p:blipFill>
          <a:blip r:embed="rId5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5357826"/>
            <a:ext cx="154781" cy="357190"/>
          </a:xfrm>
          <a:prstGeom prst="rect">
            <a:avLst/>
          </a:prstGeom>
          <a:noFill/>
        </p:spPr>
      </p:pic>
      <p:pic>
        <p:nvPicPr>
          <p:cNvPr id="19514" name="Picture 58"/>
          <p:cNvPicPr>
            <a:picLocks noChangeAspect="1" noChangeArrowheads="1"/>
          </p:cNvPicPr>
          <p:nvPr/>
        </p:nvPicPr>
        <p:blipFill>
          <a:blip r:embed="rId5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3682" y="5357827"/>
            <a:ext cx="158751" cy="357190"/>
          </a:xfrm>
          <a:prstGeom prst="rect">
            <a:avLst/>
          </a:prstGeom>
          <a:noFill/>
        </p:spPr>
      </p:pic>
      <p:pic>
        <p:nvPicPr>
          <p:cNvPr id="19513" name="Picture 57"/>
          <p:cNvPicPr>
            <a:picLocks noChangeAspect="1" noChangeArrowheads="1"/>
          </p:cNvPicPr>
          <p:nvPr/>
        </p:nvPicPr>
        <p:blipFill>
          <a:blip r:embed="rId5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5357826"/>
            <a:ext cx="178595" cy="357189"/>
          </a:xfrm>
          <a:prstGeom prst="rect">
            <a:avLst/>
          </a:prstGeom>
          <a:noFill/>
        </p:spPr>
      </p:pic>
      <p:pic>
        <p:nvPicPr>
          <p:cNvPr id="19512" name="Picture 56"/>
          <p:cNvPicPr>
            <a:picLocks noChangeAspect="1" noChangeArrowheads="1"/>
          </p:cNvPicPr>
          <p:nvPr/>
        </p:nvPicPr>
        <p:blipFill>
          <a:blip r:embed="rId4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13314" y="5286387"/>
            <a:ext cx="95251" cy="428629"/>
          </a:xfrm>
          <a:prstGeom prst="rect">
            <a:avLst/>
          </a:prstGeom>
          <a:noFill/>
        </p:spPr>
      </p:pic>
      <p:pic>
        <p:nvPicPr>
          <p:cNvPr id="19511" name="Picture 55"/>
          <p:cNvPicPr>
            <a:picLocks noChangeAspect="1" noChangeArrowheads="1"/>
          </p:cNvPicPr>
          <p:nvPr/>
        </p:nvPicPr>
        <p:blipFill>
          <a:blip r:embed="rId5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5286388"/>
            <a:ext cx="80060" cy="357190"/>
          </a:xfrm>
          <a:prstGeom prst="rect">
            <a:avLst/>
          </a:prstGeom>
          <a:noFill/>
        </p:spPr>
      </p:pic>
      <p:pic>
        <p:nvPicPr>
          <p:cNvPr id="19510" name="Picture 54"/>
          <p:cNvPicPr>
            <a:picLocks noChangeAspect="1" noChangeArrowheads="1"/>
          </p:cNvPicPr>
          <p:nvPr/>
        </p:nvPicPr>
        <p:blipFill>
          <a:blip r:embed="rId5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5786454"/>
            <a:ext cx="79375" cy="357187"/>
          </a:xfrm>
          <a:prstGeom prst="rect">
            <a:avLst/>
          </a:prstGeom>
          <a:noFill/>
        </p:spPr>
      </p:pic>
      <p:pic>
        <p:nvPicPr>
          <p:cNvPr id="19509" name="Picture 53"/>
          <p:cNvPicPr>
            <a:picLocks noChangeAspect="1" noChangeArrowheads="1"/>
          </p:cNvPicPr>
          <p:nvPr/>
        </p:nvPicPr>
        <p:blipFill>
          <a:blip r:embed="rId5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5786454"/>
            <a:ext cx="79375" cy="357187"/>
          </a:xfrm>
          <a:prstGeom prst="rect">
            <a:avLst/>
          </a:prstGeom>
          <a:noFill/>
        </p:spPr>
      </p:pic>
      <p:pic>
        <p:nvPicPr>
          <p:cNvPr id="19508" name="Picture 52"/>
          <p:cNvPicPr>
            <a:picLocks noChangeAspect="1" noChangeArrowheads="1"/>
          </p:cNvPicPr>
          <p:nvPr/>
        </p:nvPicPr>
        <p:blipFill>
          <a:blip r:embed="rId5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5786454"/>
            <a:ext cx="79375" cy="357188"/>
          </a:xfrm>
          <a:prstGeom prst="rect">
            <a:avLst/>
          </a:prstGeom>
          <a:noFill/>
        </p:spPr>
      </p:pic>
      <p:pic>
        <p:nvPicPr>
          <p:cNvPr id="19507" name="Picture 51"/>
          <p:cNvPicPr>
            <a:picLocks noChangeAspect="1" noChangeArrowheads="1"/>
          </p:cNvPicPr>
          <p:nvPr/>
        </p:nvPicPr>
        <p:blipFill>
          <a:blip r:embed="rId5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5715016"/>
            <a:ext cx="95250" cy="428625"/>
          </a:xfrm>
          <a:prstGeom prst="rect">
            <a:avLst/>
          </a:prstGeom>
          <a:noFill/>
        </p:spPr>
      </p:pic>
      <p:pic>
        <p:nvPicPr>
          <p:cNvPr id="19506" name="Picture 50"/>
          <p:cNvPicPr>
            <a:picLocks noChangeAspect="1" noChangeArrowheads="1"/>
          </p:cNvPicPr>
          <p:nvPr/>
        </p:nvPicPr>
        <p:blipFill>
          <a:blip r:embed="rId5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3626" y="5786455"/>
            <a:ext cx="79376" cy="357190"/>
          </a:xfrm>
          <a:prstGeom prst="rect">
            <a:avLst/>
          </a:prstGeom>
          <a:noFill/>
        </p:spPr>
      </p:pic>
      <p:pic>
        <p:nvPicPr>
          <p:cNvPr id="19505" name="Picture 49"/>
          <p:cNvPicPr>
            <a:picLocks noChangeAspect="1" noChangeArrowheads="1"/>
          </p:cNvPicPr>
          <p:nvPr/>
        </p:nvPicPr>
        <p:blipFill>
          <a:blip r:embed="rId5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0882" y="5786455"/>
            <a:ext cx="79376" cy="357190"/>
          </a:xfrm>
          <a:prstGeom prst="rect">
            <a:avLst/>
          </a:prstGeom>
          <a:noFill/>
        </p:spPr>
      </p:pic>
      <p:pic>
        <p:nvPicPr>
          <p:cNvPr id="19504" name="Picture 48"/>
          <p:cNvPicPr>
            <a:picLocks noChangeAspect="1" noChangeArrowheads="1"/>
          </p:cNvPicPr>
          <p:nvPr/>
        </p:nvPicPr>
        <p:blipFill>
          <a:blip r:embed="rId6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6215082"/>
            <a:ext cx="158750" cy="357187"/>
          </a:xfrm>
          <a:prstGeom prst="rect">
            <a:avLst/>
          </a:prstGeom>
          <a:noFill/>
        </p:spPr>
      </p:pic>
      <p:pic>
        <p:nvPicPr>
          <p:cNvPr id="19503" name="Picture 47"/>
          <p:cNvPicPr>
            <a:picLocks noChangeAspect="1" noChangeArrowheads="1"/>
          </p:cNvPicPr>
          <p:nvPr/>
        </p:nvPicPr>
        <p:blipFill>
          <a:blip r:embed="rId6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6215082"/>
            <a:ext cx="158750" cy="357187"/>
          </a:xfrm>
          <a:prstGeom prst="rect">
            <a:avLst/>
          </a:prstGeom>
          <a:noFill/>
        </p:spPr>
      </p:pic>
      <p:pic>
        <p:nvPicPr>
          <p:cNvPr id="19502" name="Picture 46"/>
          <p:cNvPicPr>
            <a:picLocks noChangeAspect="1" noChangeArrowheads="1"/>
          </p:cNvPicPr>
          <p:nvPr/>
        </p:nvPicPr>
        <p:blipFill>
          <a:blip r:embed="rId6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6215082"/>
            <a:ext cx="158750" cy="357187"/>
          </a:xfrm>
          <a:prstGeom prst="rect">
            <a:avLst/>
          </a:prstGeom>
          <a:noFill/>
        </p:spPr>
      </p:pic>
      <p:pic>
        <p:nvPicPr>
          <p:cNvPr id="19501" name="Picture 45"/>
          <p:cNvPicPr>
            <a:picLocks noChangeAspect="1" noChangeArrowheads="1"/>
          </p:cNvPicPr>
          <p:nvPr/>
        </p:nvPicPr>
        <p:blipFill>
          <a:blip r:embed="rId6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6215082"/>
            <a:ext cx="158750" cy="357187"/>
          </a:xfrm>
          <a:prstGeom prst="rect">
            <a:avLst/>
          </a:prstGeom>
          <a:noFill/>
        </p:spPr>
      </p:pic>
      <p:pic>
        <p:nvPicPr>
          <p:cNvPr id="19500" name="Picture 44"/>
          <p:cNvPicPr>
            <a:picLocks noChangeAspect="1" noChangeArrowheads="1"/>
          </p:cNvPicPr>
          <p:nvPr/>
        </p:nvPicPr>
        <p:blipFill>
          <a:blip r:embed="rId6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6215082"/>
            <a:ext cx="190500" cy="428625"/>
          </a:xfrm>
          <a:prstGeom prst="rect">
            <a:avLst/>
          </a:prstGeom>
          <a:noFill/>
        </p:spPr>
      </p:pic>
      <p:pic>
        <p:nvPicPr>
          <p:cNvPr id="19499" name="Picture 43"/>
          <p:cNvPicPr>
            <a:picLocks noChangeAspect="1" noChangeArrowheads="1"/>
          </p:cNvPicPr>
          <p:nvPr/>
        </p:nvPicPr>
        <p:blipFill>
          <a:blip r:embed="rId6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6756" y="6215083"/>
            <a:ext cx="158751" cy="357190"/>
          </a:xfrm>
          <a:prstGeom prst="rect">
            <a:avLst/>
          </a:prstGeom>
          <a:noFill/>
        </p:spPr>
      </p:pic>
      <p:sp>
        <p:nvSpPr>
          <p:cNvPr id="85" name="Прямоугольник 84"/>
          <p:cNvSpPr/>
          <p:nvPr/>
        </p:nvSpPr>
        <p:spPr>
          <a:xfrm>
            <a:off x="1142976" y="142852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387600" algn="l"/>
              </a:tabLst>
            </a:pP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 вариант</a:t>
            </a:r>
            <a:endParaRPr lang="ru-RU" sz="9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b="1" dirty="0" smtClean="0">
                <a:solidFill>
                  <a:srgbClr val="FF0000"/>
                </a:solidFill>
              </a:rPr>
              <a:t>Это «Сказка о рыбаке и рыбке»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i="1" dirty="0" smtClean="0"/>
              <a:t>Жил старик со своею старухой</a:t>
            </a:r>
            <a:br>
              <a:rPr lang="ru-RU" sz="4000" i="1" dirty="0" smtClean="0"/>
            </a:br>
            <a:r>
              <a:rPr lang="ru-RU" sz="4000" i="1" dirty="0" smtClean="0"/>
              <a:t>У самого синего моря;</a:t>
            </a:r>
            <a:br>
              <a:rPr lang="ru-RU" sz="4000" i="1" dirty="0" smtClean="0"/>
            </a:br>
            <a:r>
              <a:rPr lang="ru-RU" sz="4000" i="1" dirty="0" smtClean="0"/>
              <a:t>Они жили в ветхой землянке</a:t>
            </a:r>
            <a:br>
              <a:rPr lang="ru-RU" sz="4000" i="1" dirty="0" smtClean="0"/>
            </a:br>
            <a:r>
              <a:rPr lang="ru-RU" sz="4000" i="1" dirty="0" smtClean="0"/>
              <a:t>Ровно тридцать лет и три года.</a:t>
            </a:r>
            <a:br>
              <a:rPr lang="ru-RU" sz="4000" i="1" dirty="0" smtClean="0"/>
            </a:br>
            <a:r>
              <a:rPr lang="ru-RU" sz="4000" i="1" dirty="0" smtClean="0"/>
              <a:t>Старик ловил неводом рыбу, </a:t>
            </a:r>
            <a:br>
              <a:rPr lang="ru-RU" sz="4000" i="1" dirty="0" smtClean="0"/>
            </a:br>
            <a:r>
              <a:rPr lang="ru-RU" sz="4000" i="1" dirty="0" smtClean="0"/>
              <a:t>Старуха пряла свою пряжу.</a:t>
            </a:r>
            <a:endParaRPr lang="ru-RU" sz="4000" i="1" dirty="0"/>
          </a:p>
        </p:txBody>
      </p:sp>
      <p:pic>
        <p:nvPicPr>
          <p:cNvPr id="4" name="Содержимое 3" descr="http://ejka.ru/uploads/images/topics/50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357694"/>
            <a:ext cx="235745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</a:t>
            </a:r>
            <a:r>
              <a:rPr lang="ru-RU" b="1" dirty="0" smtClean="0">
                <a:solidFill>
                  <a:srgbClr val="FF0000"/>
                </a:solidFill>
              </a:rPr>
              <a:t>Решите задачу.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1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500174"/>
            <a:ext cx="5686436" cy="462598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В первый день старик поймал 5⅘ кг рыбы, что меньше массы рыбы, пойманной во второй день, на 1½ кг, а в третий день – в полтора раза больше, чем во второй. Сколько рыбы поймал старик за три дня?</a:t>
            </a:r>
            <a:endParaRPr lang="ru-RU" sz="3600" dirty="0"/>
          </a:p>
        </p:txBody>
      </p:sp>
      <p:pic>
        <p:nvPicPr>
          <p:cNvPr id="4" name="Рисунок 3" descr="http://im4-tub-ru.yandex.net/i?id=22985756-32-7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292899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Вычислите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/>
            </a:r>
            <a:br>
              <a:rPr lang="ru-RU" sz="4800" b="1" dirty="0" smtClean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7200" dirty="0" smtClean="0"/>
          </a:p>
          <a:p>
            <a:pPr>
              <a:buNone/>
            </a:pPr>
            <a:r>
              <a:rPr lang="ru-RU" sz="7200" dirty="0" smtClean="0"/>
              <a:t>   (¾ + ⅙) *6  + ⅔*1⅞</a:t>
            </a:r>
            <a:endParaRPr lang="ru-RU" sz="72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3143248"/>
            <a:ext cx="349253" cy="785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Это «Сказка о мёртвой царевне и о семи богатырях».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4000" i="1" dirty="0" smtClean="0"/>
              <a:t>За невестою своей</a:t>
            </a:r>
            <a:br>
              <a:rPr lang="ru-RU" sz="4000" i="1" dirty="0" smtClean="0"/>
            </a:br>
            <a:r>
              <a:rPr lang="ru-RU" sz="4000" i="1" dirty="0" smtClean="0"/>
              <a:t>Королевич </a:t>
            </a:r>
            <a:r>
              <a:rPr lang="ru-RU" sz="4000" i="1" dirty="0" err="1" smtClean="0"/>
              <a:t>Елисей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Между тем по свету </a:t>
            </a:r>
            <a:br>
              <a:rPr lang="ru-RU" sz="4000" i="1" dirty="0" smtClean="0"/>
            </a:br>
            <a:r>
              <a:rPr lang="ru-RU" sz="4000" i="1" dirty="0" smtClean="0"/>
              <a:t>                                скачет</a:t>
            </a:r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Художник Виктор Лагуна - иллюстрации к сказкам Пушкина (44 картинок)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500174"/>
            <a:ext cx="345493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322</Words>
  <Application>Microsoft Office PowerPoint</Application>
  <PresentationFormat>Экран (4:3)</PresentationFormat>
  <Paragraphs>173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Действия с обыкновенными дробями</vt:lpstr>
      <vt:lpstr>Слайд 2</vt:lpstr>
      <vt:lpstr> Используя таблицу умножения, найдите буквы, соответствующие числам. Запишите в тетради эти буквы и прочитайте полученное слово.</vt:lpstr>
      <vt:lpstr>             Расцвет творчества в жанре сказки у А. С. Пушкина приходится на первую половину 30-х годов XIX в. М. Горький вспоминает: «Великолепные сказки Пушкина были всего ближе и понятнее мне; прочитав их несколько раз, я уже знал их на память; лягу спать и шепчу стихи, закрыв глаза, пока не усну».</vt:lpstr>
      <vt:lpstr>Слайд 5</vt:lpstr>
      <vt:lpstr>         Это «Сказка о рыбаке и рыбке»   Жил старик со своею старухой У самого синего моря; Они жили в ветхой землянке Ровно тридцать лет и три года. Старик ловил неводом рыбу,  Старуха пряла свою пряжу.</vt:lpstr>
      <vt:lpstr>                 Решите задачу.  </vt:lpstr>
      <vt:lpstr>    Вычислите    </vt:lpstr>
      <vt:lpstr>              Это «Сказка о мёртвой царевне и о семи богатырях».    За невестою своей Королевич Елисей Между тем по свету                                  скачет      </vt:lpstr>
      <vt:lpstr>Слайд 10</vt:lpstr>
      <vt:lpstr>          Назовите имя царя, о котором идёт речь в приведённом отрывке из сказки А. С. Пушкина.   Негде, в тридевятом царстве,  В тридесятом государстве, Жил-был славный царь … Смолоду был грозен он И соседям то и дело Наносил обиды смело. </vt:lpstr>
      <vt:lpstr>            Вот мудрец перед Дадоном Стал и вынул из мешка Золотого петушка. «Посади ты эту птицу, - Молвил он царю, - на спицу; Петушок мой золотой Будет верный сторож твой…»   Из какой сказки  этот отрывок?</vt:lpstr>
      <vt:lpstr>            Решите задачу  Спица на куполе может выдержать вес 4⅔ кг. Царю подарили петушка массой 3¼ кг. Выдержит ли спица, если петушок поправится на 1 кг?      </vt:lpstr>
      <vt:lpstr>Спасибо за работу!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</dc:creator>
  <cp:lastModifiedBy>Иван</cp:lastModifiedBy>
  <cp:revision>76</cp:revision>
  <dcterms:created xsi:type="dcterms:W3CDTF">2012-04-30T16:55:59Z</dcterms:created>
  <dcterms:modified xsi:type="dcterms:W3CDTF">2012-05-16T13:12:50Z</dcterms:modified>
</cp:coreProperties>
</file>